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diagrams/layout5.xml" ContentType="application/vnd.openxmlformats-officedocument.drawingml.diagramLayout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notesSlides/notesSlide5.xml" ContentType="application/vnd.openxmlformats-officedocument.presentationml.notesSlide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diagrams/layout4.xml" ContentType="application/vnd.openxmlformats-officedocument.drawingml.diagramLayout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diagrams/drawing4.xml" ContentType="application/vnd.ms-office.drawingml.diagramDrawing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6" r:id="rId2"/>
    <p:sldMasterId id="2147483783" r:id="rId3"/>
    <p:sldMasterId id="2147483787" r:id="rId4"/>
  </p:sldMasterIdLst>
  <p:notesMasterIdLst>
    <p:notesMasterId r:id="rId41"/>
  </p:notesMasterIdLst>
  <p:handoutMasterIdLst>
    <p:handoutMasterId r:id="rId42"/>
  </p:handoutMasterIdLst>
  <p:sldIdLst>
    <p:sldId id="441" r:id="rId5"/>
    <p:sldId id="442" r:id="rId6"/>
    <p:sldId id="414" r:id="rId7"/>
    <p:sldId id="405" r:id="rId8"/>
    <p:sldId id="436" r:id="rId9"/>
    <p:sldId id="340" r:id="rId10"/>
    <p:sldId id="435" r:id="rId11"/>
    <p:sldId id="353" r:id="rId12"/>
    <p:sldId id="354" r:id="rId13"/>
    <p:sldId id="355" r:id="rId14"/>
    <p:sldId id="356" r:id="rId15"/>
    <p:sldId id="363" r:id="rId16"/>
    <p:sldId id="444" r:id="rId17"/>
    <p:sldId id="310" r:id="rId18"/>
    <p:sldId id="357" r:id="rId19"/>
    <p:sldId id="424" r:id="rId20"/>
    <p:sldId id="443" r:id="rId21"/>
    <p:sldId id="437" r:id="rId22"/>
    <p:sldId id="329" r:id="rId23"/>
    <p:sldId id="430" r:id="rId24"/>
    <p:sldId id="438" r:id="rId25"/>
    <p:sldId id="432" r:id="rId26"/>
    <p:sldId id="446" r:id="rId27"/>
    <p:sldId id="299" r:id="rId28"/>
    <p:sldId id="433" r:id="rId29"/>
    <p:sldId id="399" r:id="rId30"/>
    <p:sldId id="400" r:id="rId31"/>
    <p:sldId id="401" r:id="rId32"/>
    <p:sldId id="402" r:id="rId33"/>
    <p:sldId id="332" r:id="rId34"/>
    <p:sldId id="301" r:id="rId35"/>
    <p:sldId id="439" r:id="rId36"/>
    <p:sldId id="295" r:id="rId37"/>
    <p:sldId id="304" r:id="rId38"/>
    <p:sldId id="389" r:id="rId39"/>
    <p:sldId id="388" r:id="rId40"/>
  </p:sldIdLst>
  <p:sldSz cx="9144000" cy="6858000" type="screen4x3"/>
  <p:notesSz cx="6858000" cy="9296400"/>
  <p:custDataLst>
    <p:tags r:id="rId43"/>
  </p:custDataLst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b="1" kern="1200">
        <a:solidFill>
          <a:schemeClr val="bg1"/>
        </a:solidFill>
        <a:latin typeface="Calibri" pitchFamily="34" charset="0"/>
        <a:ea typeface="ＭＳ Ｐゴシック" charset="-128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b="1" kern="1200">
        <a:solidFill>
          <a:schemeClr val="bg1"/>
        </a:solidFill>
        <a:latin typeface="Calibri" pitchFamily="34" charset="0"/>
        <a:ea typeface="ＭＳ Ｐゴシック" charset="-128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b="1" kern="1200">
        <a:solidFill>
          <a:schemeClr val="bg1"/>
        </a:solidFill>
        <a:latin typeface="Calibri" pitchFamily="34" charset="0"/>
        <a:ea typeface="ＭＳ Ｐゴシック" charset="-128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b="1" kern="1200">
        <a:solidFill>
          <a:schemeClr val="bg1"/>
        </a:solidFill>
        <a:latin typeface="Calibri" pitchFamily="34" charset="0"/>
        <a:ea typeface="ＭＳ Ｐゴシック" charset="-128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b="1" kern="1200">
        <a:solidFill>
          <a:schemeClr val="bg1"/>
        </a:solidFill>
        <a:latin typeface="Calibri" pitchFamily="34" charset="0"/>
        <a:ea typeface="ＭＳ Ｐゴシック" charset="-128"/>
        <a:cs typeface="+mn-cs"/>
      </a:defRPr>
    </a:lvl5pPr>
    <a:lvl6pPr marL="2286000" algn="l" defTabSz="914400" rtl="0" eaLnBrk="1" latinLnBrk="0" hangingPunct="1">
      <a:defRPr b="1" kern="1200">
        <a:solidFill>
          <a:schemeClr val="bg1"/>
        </a:solidFill>
        <a:latin typeface="Calibri" pitchFamily="34" charset="0"/>
        <a:ea typeface="ＭＳ Ｐゴシック" charset="-128"/>
        <a:cs typeface="+mn-cs"/>
      </a:defRPr>
    </a:lvl6pPr>
    <a:lvl7pPr marL="2743200" algn="l" defTabSz="914400" rtl="0" eaLnBrk="1" latinLnBrk="0" hangingPunct="1">
      <a:defRPr b="1" kern="1200">
        <a:solidFill>
          <a:schemeClr val="bg1"/>
        </a:solidFill>
        <a:latin typeface="Calibri" pitchFamily="34" charset="0"/>
        <a:ea typeface="ＭＳ Ｐゴシック" charset="-128"/>
        <a:cs typeface="+mn-cs"/>
      </a:defRPr>
    </a:lvl7pPr>
    <a:lvl8pPr marL="3200400" algn="l" defTabSz="914400" rtl="0" eaLnBrk="1" latinLnBrk="0" hangingPunct="1">
      <a:defRPr b="1" kern="1200">
        <a:solidFill>
          <a:schemeClr val="bg1"/>
        </a:solidFill>
        <a:latin typeface="Calibri" pitchFamily="34" charset="0"/>
        <a:ea typeface="ＭＳ Ｐゴシック" charset="-128"/>
        <a:cs typeface="+mn-cs"/>
      </a:defRPr>
    </a:lvl8pPr>
    <a:lvl9pPr marL="3657600" algn="l" defTabSz="914400" rtl="0" eaLnBrk="1" latinLnBrk="0" hangingPunct="1">
      <a:defRPr b="1" kern="1200">
        <a:solidFill>
          <a:schemeClr val="bg1"/>
        </a:solidFill>
        <a:latin typeface="Calibri" pitchFamily="34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457E"/>
    <a:srgbClr val="74C932"/>
    <a:srgbClr val="668FB2"/>
    <a:srgbClr val="F0F3EE"/>
    <a:srgbClr val="001346"/>
    <a:srgbClr val="40CF00"/>
    <a:srgbClr val="78846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789" autoAdjust="0"/>
    <p:restoredTop sz="85042" autoAdjust="0"/>
  </p:normalViewPr>
  <p:slideViewPr>
    <p:cSldViewPr>
      <p:cViewPr varScale="1">
        <p:scale>
          <a:sx n="93" d="100"/>
          <a:sy n="93" d="100"/>
        </p:scale>
        <p:origin x="-54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7" d="100"/>
        <a:sy n="57" d="100"/>
      </p:scale>
      <p:origin x="0" y="0"/>
    </p:cViewPr>
  </p:sorterViewPr>
  <p:notesViewPr>
    <p:cSldViewPr>
      <p:cViewPr>
        <p:scale>
          <a:sx n="100" d="100"/>
          <a:sy n="100" d="100"/>
        </p:scale>
        <p:origin x="-1632" y="936"/>
      </p:cViewPr>
      <p:guideLst>
        <p:guide orient="horz" pos="2928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handoutMaster" Target="handoutMasters/handoutMaster1.xml"/><Relationship Id="rId47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ags" Target="tags/tag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D333DFC-5D35-4616-A259-ED6841BDA981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7020E18-438B-4245-BC98-04753C527D2D}">
      <dgm:prSet phldrT="[Text]" custT="1"/>
      <dgm:spPr>
        <a:solidFill>
          <a:srgbClr val="74C932"/>
        </a:solidFill>
      </dgm:spPr>
      <dgm:t>
        <a:bodyPr/>
        <a:lstStyle/>
        <a:p>
          <a:r>
            <a:rPr lang="en-US" sz="18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Balanced</a:t>
          </a:r>
        </a:p>
        <a:p>
          <a:r>
            <a:rPr lang="en-US" sz="18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Literacy</a:t>
          </a:r>
          <a:endParaRPr lang="en-US" sz="1800" b="1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D9219C8B-30BF-4472-9D5B-02054EC93FAF}" type="parTrans" cxnId="{93D0A95E-E9F4-4BFA-A093-18C11DA5F151}">
      <dgm:prSet/>
      <dgm:spPr/>
      <dgm:t>
        <a:bodyPr/>
        <a:lstStyle/>
        <a:p>
          <a:endParaRPr lang="en-US"/>
        </a:p>
      </dgm:t>
    </dgm:pt>
    <dgm:pt modelId="{253B2566-350A-49FB-AD9D-1CB6B5F4B4C3}" type="sibTrans" cxnId="{93D0A95E-E9F4-4BFA-A093-18C11DA5F151}">
      <dgm:prSet/>
      <dgm:spPr/>
      <dgm:t>
        <a:bodyPr/>
        <a:lstStyle/>
        <a:p>
          <a:endParaRPr lang="en-US"/>
        </a:p>
      </dgm:t>
    </dgm:pt>
    <dgm:pt modelId="{B13599B3-D02F-4BA4-88C0-094F1AFFEC78}">
      <dgm:prSet phldrT="[Text]" custT="1"/>
      <dgm:spPr>
        <a:solidFill>
          <a:srgbClr val="668FB2"/>
        </a:solidFill>
      </dgm:spPr>
      <dgm:t>
        <a:bodyPr/>
        <a:lstStyle/>
        <a:p>
          <a:r>
            <a:rPr lang="en-US" sz="1400" dirty="0" smtClean="0">
              <a:latin typeface="Arial" pitchFamily="34" charset="0"/>
              <a:cs typeface="Arial" pitchFamily="34" charset="0"/>
            </a:rPr>
            <a:t>CCSS</a:t>
          </a:r>
        </a:p>
        <a:p>
          <a:r>
            <a:rPr lang="en-US" sz="1400" dirty="0" smtClean="0">
              <a:latin typeface="Arial" pitchFamily="34" charset="0"/>
              <a:cs typeface="Arial" pitchFamily="34" charset="0"/>
            </a:rPr>
            <a:t>Reading</a:t>
          </a:r>
          <a:endParaRPr lang="en-US" sz="1400" dirty="0">
            <a:latin typeface="Arial" pitchFamily="34" charset="0"/>
            <a:cs typeface="Arial" pitchFamily="34" charset="0"/>
          </a:endParaRPr>
        </a:p>
      </dgm:t>
    </dgm:pt>
    <dgm:pt modelId="{C8CCE7E1-777D-48C5-A925-4E9AE6D0B47F}" type="parTrans" cxnId="{05260556-9DF7-492D-8893-350E89492855}">
      <dgm:prSet/>
      <dgm:spPr/>
      <dgm:t>
        <a:bodyPr/>
        <a:lstStyle/>
        <a:p>
          <a:endParaRPr lang="en-US"/>
        </a:p>
      </dgm:t>
    </dgm:pt>
    <dgm:pt modelId="{589A79F9-572D-4BF3-A42D-44570C131E76}" type="sibTrans" cxnId="{05260556-9DF7-492D-8893-350E89492855}">
      <dgm:prSet/>
      <dgm:spPr/>
      <dgm:t>
        <a:bodyPr/>
        <a:lstStyle/>
        <a:p>
          <a:endParaRPr lang="en-US"/>
        </a:p>
      </dgm:t>
    </dgm:pt>
    <dgm:pt modelId="{6B3B756F-6E56-498B-9BD4-31AB2081715C}">
      <dgm:prSet phldrT="[Text]" custT="1"/>
      <dgm:spPr>
        <a:solidFill>
          <a:srgbClr val="668FB2"/>
        </a:solidFill>
      </dgm:spPr>
      <dgm:t>
        <a:bodyPr/>
        <a:lstStyle/>
        <a:p>
          <a:r>
            <a:rPr lang="en-US" sz="1400" b="0" dirty="0" smtClean="0">
              <a:latin typeface="Arial" pitchFamily="34" charset="0"/>
              <a:cs typeface="Arial" pitchFamily="34" charset="0"/>
            </a:rPr>
            <a:t>CCSS Writing</a:t>
          </a:r>
          <a:endParaRPr lang="en-US" sz="1400" b="0" dirty="0">
            <a:latin typeface="Arial" pitchFamily="34" charset="0"/>
            <a:cs typeface="Arial" pitchFamily="34" charset="0"/>
          </a:endParaRPr>
        </a:p>
      </dgm:t>
    </dgm:pt>
    <dgm:pt modelId="{18B5035C-50E4-4FD9-8095-AACF6C2FFF94}" type="parTrans" cxnId="{66AE299E-E6D8-40B4-B46F-0004D7ABBA6F}">
      <dgm:prSet/>
      <dgm:spPr/>
      <dgm:t>
        <a:bodyPr/>
        <a:lstStyle/>
        <a:p>
          <a:endParaRPr lang="en-US"/>
        </a:p>
      </dgm:t>
    </dgm:pt>
    <dgm:pt modelId="{93099158-A93B-478A-8794-E09567D88456}" type="sibTrans" cxnId="{66AE299E-E6D8-40B4-B46F-0004D7ABBA6F}">
      <dgm:prSet/>
      <dgm:spPr/>
      <dgm:t>
        <a:bodyPr/>
        <a:lstStyle/>
        <a:p>
          <a:endParaRPr lang="en-US"/>
        </a:p>
      </dgm:t>
    </dgm:pt>
    <dgm:pt modelId="{54BBB2D9-71F7-422B-B055-0AD1DA6F7001}">
      <dgm:prSet phldrT="[Text]" custT="1"/>
      <dgm:spPr>
        <a:solidFill>
          <a:srgbClr val="668FB2"/>
        </a:solidFill>
      </dgm:spPr>
      <dgm:t>
        <a:bodyPr/>
        <a:lstStyle/>
        <a:p>
          <a:r>
            <a:rPr lang="en-US" sz="1200" dirty="0" smtClean="0">
              <a:latin typeface="Arial" pitchFamily="34" charset="0"/>
              <a:cs typeface="Arial" pitchFamily="34" charset="0"/>
            </a:rPr>
            <a:t>CCSS Speaking and Listening</a:t>
          </a:r>
          <a:endParaRPr lang="en-US" sz="1200" dirty="0">
            <a:latin typeface="Arial" pitchFamily="34" charset="0"/>
            <a:cs typeface="Arial" pitchFamily="34" charset="0"/>
          </a:endParaRPr>
        </a:p>
      </dgm:t>
    </dgm:pt>
    <dgm:pt modelId="{D92EE3A7-6880-4F30-BDB6-412648AD083D}" type="parTrans" cxnId="{F0DF420C-967C-4BE5-A3A8-587F89FF7797}">
      <dgm:prSet/>
      <dgm:spPr/>
      <dgm:t>
        <a:bodyPr/>
        <a:lstStyle/>
        <a:p>
          <a:endParaRPr lang="en-US"/>
        </a:p>
      </dgm:t>
    </dgm:pt>
    <dgm:pt modelId="{2AEF4DC0-F1AA-468C-8342-1B6422D1BC12}" type="sibTrans" cxnId="{F0DF420C-967C-4BE5-A3A8-587F89FF7797}">
      <dgm:prSet/>
      <dgm:spPr/>
      <dgm:t>
        <a:bodyPr/>
        <a:lstStyle/>
        <a:p>
          <a:endParaRPr lang="en-US"/>
        </a:p>
      </dgm:t>
    </dgm:pt>
    <dgm:pt modelId="{3E25F8AD-C31E-4CF8-A0DD-24026AAB5F03}">
      <dgm:prSet phldrT="[Text]" custT="1"/>
      <dgm:spPr>
        <a:solidFill>
          <a:srgbClr val="668FB2"/>
        </a:solidFill>
      </dgm:spPr>
      <dgm:t>
        <a:bodyPr/>
        <a:lstStyle/>
        <a:p>
          <a:r>
            <a:rPr lang="en-US" sz="1200" b="0" dirty="0" smtClean="0">
              <a:latin typeface="Arial" pitchFamily="34" charset="0"/>
              <a:cs typeface="Arial" pitchFamily="34" charset="0"/>
            </a:rPr>
            <a:t>CCSS Language</a:t>
          </a:r>
          <a:endParaRPr lang="en-US" sz="1200" b="0" dirty="0">
            <a:latin typeface="Arial" pitchFamily="34" charset="0"/>
            <a:cs typeface="Arial" pitchFamily="34" charset="0"/>
          </a:endParaRPr>
        </a:p>
      </dgm:t>
    </dgm:pt>
    <dgm:pt modelId="{29DDF964-10F6-42FA-9511-AB1812455A10}" type="parTrans" cxnId="{16369E1B-1693-4A16-805D-7CE974DDC567}">
      <dgm:prSet/>
      <dgm:spPr/>
      <dgm:t>
        <a:bodyPr/>
        <a:lstStyle/>
        <a:p>
          <a:endParaRPr lang="en-US"/>
        </a:p>
      </dgm:t>
    </dgm:pt>
    <dgm:pt modelId="{EF18041F-29E0-471C-8409-70B59F48600E}" type="sibTrans" cxnId="{16369E1B-1693-4A16-805D-7CE974DDC567}">
      <dgm:prSet/>
      <dgm:spPr/>
      <dgm:t>
        <a:bodyPr/>
        <a:lstStyle/>
        <a:p>
          <a:endParaRPr lang="en-US"/>
        </a:p>
      </dgm:t>
    </dgm:pt>
    <dgm:pt modelId="{71424A36-8F4A-4FFE-A258-591ABFD4068D}" type="pres">
      <dgm:prSet presAssocID="{CD333DFC-5D35-4616-A259-ED6841BDA981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0CBB0C1-624A-48DB-AB79-02E95E9A6789}" type="pres">
      <dgm:prSet presAssocID="{17020E18-438B-4245-BC98-04753C527D2D}" presName="centerShape" presStyleLbl="node0" presStyleIdx="0" presStyleCnt="1" custScaleX="105895"/>
      <dgm:spPr/>
      <dgm:t>
        <a:bodyPr/>
        <a:lstStyle/>
        <a:p>
          <a:endParaRPr lang="en-US"/>
        </a:p>
      </dgm:t>
    </dgm:pt>
    <dgm:pt modelId="{C5066E90-ECE7-466E-A1FD-57D9FF863F31}" type="pres">
      <dgm:prSet presAssocID="{B13599B3-D02F-4BA4-88C0-094F1AFFEC78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BA115E-014A-49DB-A390-1ECC0B91250D}" type="pres">
      <dgm:prSet presAssocID="{B13599B3-D02F-4BA4-88C0-094F1AFFEC78}" presName="dummy" presStyleCnt="0"/>
      <dgm:spPr/>
    </dgm:pt>
    <dgm:pt modelId="{2D5E021F-B389-4533-81DA-6D3B0C51DE69}" type="pres">
      <dgm:prSet presAssocID="{589A79F9-572D-4BF3-A42D-44570C131E76}" presName="sibTrans" presStyleLbl="sibTrans2D1" presStyleIdx="0" presStyleCnt="4"/>
      <dgm:spPr/>
      <dgm:t>
        <a:bodyPr/>
        <a:lstStyle/>
        <a:p>
          <a:endParaRPr lang="en-US"/>
        </a:p>
      </dgm:t>
    </dgm:pt>
    <dgm:pt modelId="{7A626DAE-6C73-49C1-9440-CAD419191B5A}" type="pres">
      <dgm:prSet presAssocID="{6B3B756F-6E56-498B-9BD4-31AB2081715C}" presName="node" presStyleLbl="node1" presStyleIdx="1" presStyleCnt="4" custRadScaleRad="99437" custRadScaleInc="-54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4C528F-8171-40A3-BE00-4923CACE328F}" type="pres">
      <dgm:prSet presAssocID="{6B3B756F-6E56-498B-9BD4-31AB2081715C}" presName="dummy" presStyleCnt="0"/>
      <dgm:spPr/>
    </dgm:pt>
    <dgm:pt modelId="{68EAA306-0621-4F0D-9E44-8347A9D511DA}" type="pres">
      <dgm:prSet presAssocID="{93099158-A93B-478A-8794-E09567D88456}" presName="sibTrans" presStyleLbl="sibTrans2D1" presStyleIdx="1" presStyleCnt="4"/>
      <dgm:spPr/>
      <dgm:t>
        <a:bodyPr/>
        <a:lstStyle/>
        <a:p>
          <a:endParaRPr lang="en-US"/>
        </a:p>
      </dgm:t>
    </dgm:pt>
    <dgm:pt modelId="{731BDA15-7289-4F12-8C98-4A09342143F0}" type="pres">
      <dgm:prSet presAssocID="{54BBB2D9-71F7-422B-B055-0AD1DA6F7001}" presName="node" presStyleLbl="node1" presStyleIdx="2" presStyleCnt="4" custRadScaleRad="99437" custRadScaleInc="54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0C7F557-83A7-4102-B6D2-711E25A678EF}" type="pres">
      <dgm:prSet presAssocID="{54BBB2D9-71F7-422B-B055-0AD1DA6F7001}" presName="dummy" presStyleCnt="0"/>
      <dgm:spPr/>
    </dgm:pt>
    <dgm:pt modelId="{09DE5C28-766A-479B-9278-35EC8FDCCC43}" type="pres">
      <dgm:prSet presAssocID="{2AEF4DC0-F1AA-468C-8342-1B6422D1BC12}" presName="sibTrans" presStyleLbl="sibTrans2D1" presStyleIdx="2" presStyleCnt="4"/>
      <dgm:spPr/>
      <dgm:t>
        <a:bodyPr/>
        <a:lstStyle/>
        <a:p>
          <a:endParaRPr lang="en-US"/>
        </a:p>
      </dgm:t>
    </dgm:pt>
    <dgm:pt modelId="{88AE3AB1-4306-4DDE-906C-C71E83BD2A5F}" type="pres">
      <dgm:prSet presAssocID="{3E25F8AD-C31E-4CF8-A0DD-24026AAB5F03}" presName="node" presStyleLbl="node1" presStyleIdx="3" presStyleCnt="4" custScaleX="101735" custRadScaleRad="104757" custRadScaleInc="52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F59AB1-6D3A-4830-88A6-EA0C581AB5EB}" type="pres">
      <dgm:prSet presAssocID="{3E25F8AD-C31E-4CF8-A0DD-24026AAB5F03}" presName="dummy" presStyleCnt="0"/>
      <dgm:spPr/>
    </dgm:pt>
    <dgm:pt modelId="{5A4219A8-4E42-419E-B62D-BB61E1780929}" type="pres">
      <dgm:prSet presAssocID="{EF18041F-29E0-471C-8409-70B59F48600E}" presName="sibTrans" presStyleLbl="sibTrans2D1" presStyleIdx="3" presStyleCnt="4"/>
      <dgm:spPr/>
      <dgm:t>
        <a:bodyPr/>
        <a:lstStyle/>
        <a:p>
          <a:endParaRPr lang="en-US"/>
        </a:p>
      </dgm:t>
    </dgm:pt>
  </dgm:ptLst>
  <dgm:cxnLst>
    <dgm:cxn modelId="{55764B70-0246-4CF6-92EE-86E71196C12E}" type="presOf" srcId="{93099158-A93B-478A-8794-E09567D88456}" destId="{68EAA306-0621-4F0D-9E44-8347A9D511DA}" srcOrd="0" destOrd="0" presId="urn:microsoft.com/office/officeart/2005/8/layout/radial6"/>
    <dgm:cxn modelId="{BAD10CC3-E3E2-41A6-AEB2-F0CBE06EA042}" type="presOf" srcId="{CD333DFC-5D35-4616-A259-ED6841BDA981}" destId="{71424A36-8F4A-4FFE-A258-591ABFD4068D}" srcOrd="0" destOrd="0" presId="urn:microsoft.com/office/officeart/2005/8/layout/radial6"/>
    <dgm:cxn modelId="{B08B092E-64E7-4197-8B83-377607C50AA0}" type="presOf" srcId="{2AEF4DC0-F1AA-468C-8342-1B6422D1BC12}" destId="{09DE5C28-766A-479B-9278-35EC8FDCCC43}" srcOrd="0" destOrd="0" presId="urn:microsoft.com/office/officeart/2005/8/layout/radial6"/>
    <dgm:cxn modelId="{66AE299E-E6D8-40B4-B46F-0004D7ABBA6F}" srcId="{17020E18-438B-4245-BC98-04753C527D2D}" destId="{6B3B756F-6E56-498B-9BD4-31AB2081715C}" srcOrd="1" destOrd="0" parTransId="{18B5035C-50E4-4FD9-8095-AACF6C2FFF94}" sibTransId="{93099158-A93B-478A-8794-E09567D88456}"/>
    <dgm:cxn modelId="{93D0A95E-E9F4-4BFA-A093-18C11DA5F151}" srcId="{CD333DFC-5D35-4616-A259-ED6841BDA981}" destId="{17020E18-438B-4245-BC98-04753C527D2D}" srcOrd="0" destOrd="0" parTransId="{D9219C8B-30BF-4472-9D5B-02054EC93FAF}" sibTransId="{253B2566-350A-49FB-AD9D-1CB6B5F4B4C3}"/>
    <dgm:cxn modelId="{16369E1B-1693-4A16-805D-7CE974DDC567}" srcId="{17020E18-438B-4245-BC98-04753C527D2D}" destId="{3E25F8AD-C31E-4CF8-A0DD-24026AAB5F03}" srcOrd="3" destOrd="0" parTransId="{29DDF964-10F6-42FA-9511-AB1812455A10}" sibTransId="{EF18041F-29E0-471C-8409-70B59F48600E}"/>
    <dgm:cxn modelId="{8D8D6CD8-8CF8-4E61-AFAD-4ED890E4B15B}" type="presOf" srcId="{EF18041F-29E0-471C-8409-70B59F48600E}" destId="{5A4219A8-4E42-419E-B62D-BB61E1780929}" srcOrd="0" destOrd="0" presId="urn:microsoft.com/office/officeart/2005/8/layout/radial6"/>
    <dgm:cxn modelId="{1299EA39-4E02-4118-87F5-465F00A7FE18}" type="presOf" srcId="{3E25F8AD-C31E-4CF8-A0DD-24026AAB5F03}" destId="{88AE3AB1-4306-4DDE-906C-C71E83BD2A5F}" srcOrd="0" destOrd="0" presId="urn:microsoft.com/office/officeart/2005/8/layout/radial6"/>
    <dgm:cxn modelId="{7F794D08-9EB1-4B55-BE27-630382D18DAA}" type="presOf" srcId="{589A79F9-572D-4BF3-A42D-44570C131E76}" destId="{2D5E021F-B389-4533-81DA-6D3B0C51DE69}" srcOrd="0" destOrd="0" presId="urn:microsoft.com/office/officeart/2005/8/layout/radial6"/>
    <dgm:cxn modelId="{2B18E5BD-7822-46DB-B462-0C0931F6B622}" type="presOf" srcId="{6B3B756F-6E56-498B-9BD4-31AB2081715C}" destId="{7A626DAE-6C73-49C1-9440-CAD419191B5A}" srcOrd="0" destOrd="0" presId="urn:microsoft.com/office/officeart/2005/8/layout/radial6"/>
    <dgm:cxn modelId="{A46AD5DF-2671-45E4-8C45-531F38D6660B}" type="presOf" srcId="{17020E18-438B-4245-BC98-04753C527D2D}" destId="{B0CBB0C1-624A-48DB-AB79-02E95E9A6789}" srcOrd="0" destOrd="0" presId="urn:microsoft.com/office/officeart/2005/8/layout/radial6"/>
    <dgm:cxn modelId="{F0DF420C-967C-4BE5-A3A8-587F89FF7797}" srcId="{17020E18-438B-4245-BC98-04753C527D2D}" destId="{54BBB2D9-71F7-422B-B055-0AD1DA6F7001}" srcOrd="2" destOrd="0" parTransId="{D92EE3A7-6880-4F30-BDB6-412648AD083D}" sibTransId="{2AEF4DC0-F1AA-468C-8342-1B6422D1BC12}"/>
    <dgm:cxn modelId="{09DFE56E-022A-4500-B783-A3E9323FFC95}" type="presOf" srcId="{54BBB2D9-71F7-422B-B055-0AD1DA6F7001}" destId="{731BDA15-7289-4F12-8C98-4A09342143F0}" srcOrd="0" destOrd="0" presId="urn:microsoft.com/office/officeart/2005/8/layout/radial6"/>
    <dgm:cxn modelId="{CB12E083-91E6-4F65-B954-B6AE0B8FE660}" type="presOf" srcId="{B13599B3-D02F-4BA4-88C0-094F1AFFEC78}" destId="{C5066E90-ECE7-466E-A1FD-57D9FF863F31}" srcOrd="0" destOrd="0" presId="urn:microsoft.com/office/officeart/2005/8/layout/radial6"/>
    <dgm:cxn modelId="{05260556-9DF7-492D-8893-350E89492855}" srcId="{17020E18-438B-4245-BC98-04753C527D2D}" destId="{B13599B3-D02F-4BA4-88C0-094F1AFFEC78}" srcOrd="0" destOrd="0" parTransId="{C8CCE7E1-777D-48C5-A925-4E9AE6D0B47F}" sibTransId="{589A79F9-572D-4BF3-A42D-44570C131E76}"/>
    <dgm:cxn modelId="{6679ABB4-D675-4CEB-A98E-F1C187010CB3}" type="presParOf" srcId="{71424A36-8F4A-4FFE-A258-591ABFD4068D}" destId="{B0CBB0C1-624A-48DB-AB79-02E95E9A6789}" srcOrd="0" destOrd="0" presId="urn:microsoft.com/office/officeart/2005/8/layout/radial6"/>
    <dgm:cxn modelId="{44B5D6DF-3C75-4E79-BA7B-A1A892D4DE48}" type="presParOf" srcId="{71424A36-8F4A-4FFE-A258-591ABFD4068D}" destId="{C5066E90-ECE7-466E-A1FD-57D9FF863F31}" srcOrd="1" destOrd="0" presId="urn:microsoft.com/office/officeart/2005/8/layout/radial6"/>
    <dgm:cxn modelId="{9698D715-1382-4CF6-BDD9-3F7C23AC40D6}" type="presParOf" srcId="{71424A36-8F4A-4FFE-A258-591ABFD4068D}" destId="{E1BA115E-014A-49DB-A390-1ECC0B91250D}" srcOrd="2" destOrd="0" presId="urn:microsoft.com/office/officeart/2005/8/layout/radial6"/>
    <dgm:cxn modelId="{0AC693DF-0004-4B53-A670-EE7811B9FF65}" type="presParOf" srcId="{71424A36-8F4A-4FFE-A258-591ABFD4068D}" destId="{2D5E021F-B389-4533-81DA-6D3B0C51DE69}" srcOrd="3" destOrd="0" presId="urn:microsoft.com/office/officeart/2005/8/layout/radial6"/>
    <dgm:cxn modelId="{59151D32-3AEA-4747-A73E-F99A66D79026}" type="presParOf" srcId="{71424A36-8F4A-4FFE-A258-591ABFD4068D}" destId="{7A626DAE-6C73-49C1-9440-CAD419191B5A}" srcOrd="4" destOrd="0" presId="urn:microsoft.com/office/officeart/2005/8/layout/radial6"/>
    <dgm:cxn modelId="{A2D9C3EB-F9D9-4196-B43C-C5ED069E7599}" type="presParOf" srcId="{71424A36-8F4A-4FFE-A258-591ABFD4068D}" destId="{DE4C528F-8171-40A3-BE00-4923CACE328F}" srcOrd="5" destOrd="0" presId="urn:microsoft.com/office/officeart/2005/8/layout/radial6"/>
    <dgm:cxn modelId="{416ECDB0-DA61-41A7-BDF3-91BCB2D0E7FA}" type="presParOf" srcId="{71424A36-8F4A-4FFE-A258-591ABFD4068D}" destId="{68EAA306-0621-4F0D-9E44-8347A9D511DA}" srcOrd="6" destOrd="0" presId="urn:microsoft.com/office/officeart/2005/8/layout/radial6"/>
    <dgm:cxn modelId="{4916932A-3BB3-473B-98AD-464188A88031}" type="presParOf" srcId="{71424A36-8F4A-4FFE-A258-591ABFD4068D}" destId="{731BDA15-7289-4F12-8C98-4A09342143F0}" srcOrd="7" destOrd="0" presId="urn:microsoft.com/office/officeart/2005/8/layout/radial6"/>
    <dgm:cxn modelId="{8A8CE11F-4EBE-4120-8109-D27E93BFB847}" type="presParOf" srcId="{71424A36-8F4A-4FFE-A258-591ABFD4068D}" destId="{90C7F557-83A7-4102-B6D2-711E25A678EF}" srcOrd="8" destOrd="0" presId="urn:microsoft.com/office/officeart/2005/8/layout/radial6"/>
    <dgm:cxn modelId="{A6AB3CF1-8C26-4E8B-94C2-99A0B6A6D254}" type="presParOf" srcId="{71424A36-8F4A-4FFE-A258-591ABFD4068D}" destId="{09DE5C28-766A-479B-9278-35EC8FDCCC43}" srcOrd="9" destOrd="0" presId="urn:microsoft.com/office/officeart/2005/8/layout/radial6"/>
    <dgm:cxn modelId="{AF449EC4-1C11-4E81-929B-4342A9F3C358}" type="presParOf" srcId="{71424A36-8F4A-4FFE-A258-591ABFD4068D}" destId="{88AE3AB1-4306-4DDE-906C-C71E83BD2A5F}" srcOrd="10" destOrd="0" presId="urn:microsoft.com/office/officeart/2005/8/layout/radial6"/>
    <dgm:cxn modelId="{16E43B1F-2B27-40D7-8503-35E82B8D75B0}" type="presParOf" srcId="{71424A36-8F4A-4FFE-A258-591ABFD4068D}" destId="{19F59AB1-6D3A-4830-88A6-EA0C581AB5EB}" srcOrd="11" destOrd="0" presId="urn:microsoft.com/office/officeart/2005/8/layout/radial6"/>
    <dgm:cxn modelId="{334C2EB3-1481-4414-981A-1B5E7654B110}" type="presParOf" srcId="{71424A36-8F4A-4FFE-A258-591ABFD4068D}" destId="{5A4219A8-4E42-419E-B62D-BB61E1780929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288B589-6A42-4E94-9FA3-866E44F93060}" type="doc">
      <dgm:prSet loTypeId="urn:microsoft.com/office/officeart/2005/8/layout/hProcess7#1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41199657-2AD1-486A-8FAF-AC4A8D0D9FC3}">
      <dgm:prSet phldrT="[Text]"/>
      <dgm:spPr/>
      <dgm:t>
        <a:bodyPr/>
        <a:lstStyle/>
        <a:p>
          <a:endParaRPr lang="en-US" dirty="0"/>
        </a:p>
      </dgm:t>
    </dgm:pt>
    <dgm:pt modelId="{9DF124D9-3E2C-41E8-AC5E-309B72125453}" type="parTrans" cxnId="{1C190240-C79D-47DD-8770-3EB9A92D2E7A}">
      <dgm:prSet/>
      <dgm:spPr/>
      <dgm:t>
        <a:bodyPr/>
        <a:lstStyle/>
        <a:p>
          <a:endParaRPr lang="en-US"/>
        </a:p>
      </dgm:t>
    </dgm:pt>
    <dgm:pt modelId="{0243F61F-3688-4A67-8E74-0DF06290423D}" type="sibTrans" cxnId="{1C190240-C79D-47DD-8770-3EB9A92D2E7A}">
      <dgm:prSet/>
      <dgm:spPr/>
      <dgm:t>
        <a:bodyPr/>
        <a:lstStyle/>
        <a:p>
          <a:endParaRPr lang="en-US"/>
        </a:p>
      </dgm:t>
    </dgm:pt>
    <dgm:pt modelId="{A8C4B6E6-3EC7-4B59-9FE8-C7D7F2818346}">
      <dgm:prSet phldrT="[Text]" custT="1"/>
      <dgm:spPr/>
      <dgm:t>
        <a:bodyPr/>
        <a:lstStyle/>
        <a:p>
          <a:r>
            <a:rPr lang="en-US" sz="2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Kindergarten</a:t>
          </a:r>
        </a:p>
        <a:p>
          <a:r>
            <a:rPr lang="en-US" sz="20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Ask and answer questions in order to seek help, get information, or clarify something that is not understood.</a:t>
          </a:r>
          <a:endParaRPr lang="en-US" sz="2000" dirty="0" smtClean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  <a:p>
          <a:endParaRPr lang="en-US" sz="2300" dirty="0">
            <a:solidFill>
              <a:schemeClr val="tx1"/>
            </a:solidFill>
          </a:endParaRPr>
        </a:p>
      </dgm:t>
    </dgm:pt>
    <dgm:pt modelId="{8C755BF3-584B-44C9-8695-3EFD1070C974}" type="parTrans" cxnId="{5B012727-F6F1-444B-882A-A8A57224429C}">
      <dgm:prSet/>
      <dgm:spPr/>
      <dgm:t>
        <a:bodyPr/>
        <a:lstStyle/>
        <a:p>
          <a:endParaRPr lang="en-US"/>
        </a:p>
      </dgm:t>
    </dgm:pt>
    <dgm:pt modelId="{DAD3CFA7-0682-450E-8558-0283509821F2}" type="sibTrans" cxnId="{5B012727-F6F1-444B-882A-A8A57224429C}">
      <dgm:prSet/>
      <dgm:spPr/>
      <dgm:t>
        <a:bodyPr/>
        <a:lstStyle/>
        <a:p>
          <a:endParaRPr lang="en-US"/>
        </a:p>
      </dgm:t>
    </dgm:pt>
    <dgm:pt modelId="{0C43D52F-3C3F-41D0-9D10-F4DC811E7287}">
      <dgm:prSet phldrT="[Text]"/>
      <dgm:spPr/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A4EBCB71-4589-468A-A730-DBFF6CB10489}" type="parTrans" cxnId="{27C677EF-BEB7-4990-A50F-91AC60EF6807}">
      <dgm:prSet/>
      <dgm:spPr/>
      <dgm:t>
        <a:bodyPr/>
        <a:lstStyle/>
        <a:p>
          <a:endParaRPr lang="en-US"/>
        </a:p>
      </dgm:t>
    </dgm:pt>
    <dgm:pt modelId="{153FB5EE-F152-48CB-82D6-59F0D367D7E3}" type="sibTrans" cxnId="{27C677EF-BEB7-4990-A50F-91AC60EF6807}">
      <dgm:prSet/>
      <dgm:spPr/>
      <dgm:t>
        <a:bodyPr/>
        <a:lstStyle/>
        <a:p>
          <a:endParaRPr lang="en-US"/>
        </a:p>
      </dgm:t>
    </dgm:pt>
    <dgm:pt modelId="{6D5DC5D0-8613-401F-8B5B-AA7E501ECA1B}">
      <dgm:prSet phldrT="[Text]" custT="1"/>
      <dgm:spPr/>
      <dgm:t>
        <a:bodyPr/>
        <a:lstStyle/>
        <a:p>
          <a:r>
            <a:rPr lang="en-US" sz="28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</a:t>
          </a:r>
          <a:r>
            <a:rPr lang="en-US" sz="2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Grade 1</a:t>
          </a:r>
        </a:p>
        <a:p>
          <a:r>
            <a:rPr lang="en-US" sz="20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Ask and answer questions about what a speaker says in order to gather additional information or clarify something that is not understood. </a:t>
          </a:r>
        </a:p>
        <a:p>
          <a:endParaRPr lang="en-US" sz="2800" b="1" dirty="0" smtClean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  <a:p>
          <a:endParaRPr lang="en-US" sz="2400" b="1" dirty="0" smtClean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  <a:p>
          <a:endParaRPr lang="en-US" sz="2800" b="1" dirty="0" smtClean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  <a:p>
          <a:endParaRPr lang="en-US" sz="2800" b="1" dirty="0" smtClean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  <a:p>
          <a:r>
            <a:rPr lang="en-US" sz="6500" dirty="0" smtClean="0">
              <a:solidFill>
                <a:schemeClr val="tx1"/>
              </a:solidFill>
            </a:rPr>
            <a:t> </a:t>
          </a:r>
        </a:p>
        <a:p>
          <a:endParaRPr lang="en-US" sz="6500" dirty="0">
            <a:solidFill>
              <a:schemeClr val="tx1"/>
            </a:solidFill>
          </a:endParaRPr>
        </a:p>
      </dgm:t>
    </dgm:pt>
    <dgm:pt modelId="{54367364-EAFB-4950-A955-F09A1ADA343F}" type="parTrans" cxnId="{CF508120-1A6E-49AD-9ACA-83579203405B}">
      <dgm:prSet/>
      <dgm:spPr/>
      <dgm:t>
        <a:bodyPr/>
        <a:lstStyle/>
        <a:p>
          <a:endParaRPr lang="en-US"/>
        </a:p>
      </dgm:t>
    </dgm:pt>
    <dgm:pt modelId="{5DA9C63E-16F3-4A7D-A1E2-4CAA3C1E8C9B}" type="sibTrans" cxnId="{CF508120-1A6E-49AD-9ACA-83579203405B}">
      <dgm:prSet/>
      <dgm:spPr/>
      <dgm:t>
        <a:bodyPr/>
        <a:lstStyle/>
        <a:p>
          <a:endParaRPr lang="en-US"/>
        </a:p>
      </dgm:t>
    </dgm:pt>
    <dgm:pt modelId="{FCFAEB1D-5A41-43A9-8C44-ADD730801634}">
      <dgm:prSet phldrT="[Text]"/>
      <dgm:spPr/>
      <dgm:t>
        <a:bodyPr/>
        <a:lstStyle/>
        <a:p>
          <a:endParaRPr lang="en-US" dirty="0"/>
        </a:p>
      </dgm:t>
    </dgm:pt>
    <dgm:pt modelId="{37B8BF45-8549-4276-8E3B-99C6AC16C9F2}" type="parTrans" cxnId="{6AC2964B-8FD9-4DAC-AFCF-19443796FFF1}">
      <dgm:prSet/>
      <dgm:spPr/>
      <dgm:t>
        <a:bodyPr/>
        <a:lstStyle/>
        <a:p>
          <a:endParaRPr lang="en-US"/>
        </a:p>
      </dgm:t>
    </dgm:pt>
    <dgm:pt modelId="{FD7B76BA-1578-4F99-935D-99F77FEC4F87}" type="sibTrans" cxnId="{6AC2964B-8FD9-4DAC-AFCF-19443796FFF1}">
      <dgm:prSet/>
      <dgm:spPr/>
      <dgm:t>
        <a:bodyPr/>
        <a:lstStyle/>
        <a:p>
          <a:endParaRPr lang="en-US"/>
        </a:p>
      </dgm:t>
    </dgm:pt>
    <dgm:pt modelId="{2B32F0D4-BCEF-432C-B808-32C99E781DE9}">
      <dgm:prSet phldrT="[Text]" custT="1"/>
      <dgm:spPr/>
      <dgm:t>
        <a:bodyPr/>
        <a:lstStyle/>
        <a:p>
          <a:r>
            <a:rPr lang="en-US" sz="28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</a:t>
          </a:r>
          <a:r>
            <a:rPr lang="en-US" sz="2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Grade 2</a:t>
          </a:r>
        </a:p>
        <a:p>
          <a:r>
            <a:rPr lang="en-US" sz="20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Ask and answer questions about what a speaker says in order to clarify comprehension , gather additional information, or deepen understanding of a topic or issue.</a:t>
          </a:r>
        </a:p>
        <a:p>
          <a:endParaRPr lang="en-US" sz="2000" b="1" dirty="0" smtClean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  <a:p>
          <a:endParaRPr lang="en-US" sz="2000" b="0" dirty="0" smtClean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  <a:p>
          <a:endParaRPr lang="en-US" sz="2000" b="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420AC4FA-C808-425B-B4F2-FD340721585D}" type="parTrans" cxnId="{6D5E55BE-CCA7-4039-B6FA-F4DC6A80BD07}">
      <dgm:prSet/>
      <dgm:spPr/>
      <dgm:t>
        <a:bodyPr/>
        <a:lstStyle/>
        <a:p>
          <a:endParaRPr lang="en-US"/>
        </a:p>
      </dgm:t>
    </dgm:pt>
    <dgm:pt modelId="{A9FFB62A-ADFC-4F8C-9D1D-A724E7F5203F}" type="sibTrans" cxnId="{6D5E55BE-CCA7-4039-B6FA-F4DC6A80BD07}">
      <dgm:prSet/>
      <dgm:spPr/>
      <dgm:t>
        <a:bodyPr/>
        <a:lstStyle/>
        <a:p>
          <a:endParaRPr lang="en-US"/>
        </a:p>
      </dgm:t>
    </dgm:pt>
    <dgm:pt modelId="{D4A13100-8425-41D2-A07F-56DE0DA03644}" type="pres">
      <dgm:prSet presAssocID="{E288B589-6A42-4E94-9FA3-866E44F9306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5BCD418-94C2-4D81-9BB4-85BA505EE07D}" type="pres">
      <dgm:prSet presAssocID="{41199657-2AD1-486A-8FAF-AC4A8D0D9FC3}" presName="compositeNode" presStyleCnt="0">
        <dgm:presLayoutVars>
          <dgm:bulletEnabled val="1"/>
        </dgm:presLayoutVars>
      </dgm:prSet>
      <dgm:spPr/>
    </dgm:pt>
    <dgm:pt modelId="{310F5F36-CDA9-488A-A54C-60ACA7186F40}" type="pres">
      <dgm:prSet presAssocID="{41199657-2AD1-486A-8FAF-AC4A8D0D9FC3}" presName="bgRect" presStyleLbl="node1" presStyleIdx="0" presStyleCnt="3" custScaleX="102260" custScaleY="109567"/>
      <dgm:spPr/>
      <dgm:t>
        <a:bodyPr/>
        <a:lstStyle/>
        <a:p>
          <a:endParaRPr lang="en-US"/>
        </a:p>
      </dgm:t>
    </dgm:pt>
    <dgm:pt modelId="{B6ED1087-7114-4ECE-8D63-A7164426DF8E}" type="pres">
      <dgm:prSet presAssocID="{41199657-2AD1-486A-8FAF-AC4A8D0D9FC3}" presName="parentNode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72D7E7-E9EA-499D-8C55-60E7CC559619}" type="pres">
      <dgm:prSet presAssocID="{41199657-2AD1-486A-8FAF-AC4A8D0D9FC3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6A321B-2FAC-42C1-9870-F80645A699B9}" type="pres">
      <dgm:prSet presAssocID="{0243F61F-3688-4A67-8E74-0DF06290423D}" presName="hSp" presStyleCnt="0"/>
      <dgm:spPr/>
    </dgm:pt>
    <dgm:pt modelId="{6EAE797F-9EEE-4255-AB64-4384F3B6603C}" type="pres">
      <dgm:prSet presAssocID="{0243F61F-3688-4A67-8E74-0DF06290423D}" presName="vProcSp" presStyleCnt="0"/>
      <dgm:spPr/>
    </dgm:pt>
    <dgm:pt modelId="{416D6D57-13F3-447F-9FE4-78BFD3AAABC3}" type="pres">
      <dgm:prSet presAssocID="{0243F61F-3688-4A67-8E74-0DF06290423D}" presName="vSp1" presStyleCnt="0"/>
      <dgm:spPr/>
    </dgm:pt>
    <dgm:pt modelId="{2E5FCB89-FC2B-4A29-9309-ACD0916F74EA}" type="pres">
      <dgm:prSet presAssocID="{0243F61F-3688-4A67-8E74-0DF06290423D}" presName="simulatedConn" presStyleLbl="solidFgAcc1" presStyleIdx="0" presStyleCnt="2"/>
      <dgm:spPr/>
    </dgm:pt>
    <dgm:pt modelId="{15CA2A12-A073-40AD-9017-A79A4D866703}" type="pres">
      <dgm:prSet presAssocID="{0243F61F-3688-4A67-8E74-0DF06290423D}" presName="vSp2" presStyleCnt="0"/>
      <dgm:spPr/>
    </dgm:pt>
    <dgm:pt modelId="{A76F385E-B1E5-4514-8DC0-988AE3741029}" type="pres">
      <dgm:prSet presAssocID="{0243F61F-3688-4A67-8E74-0DF06290423D}" presName="sibTrans" presStyleCnt="0"/>
      <dgm:spPr/>
    </dgm:pt>
    <dgm:pt modelId="{EDED7947-AF07-4E05-8534-ED0554D2FFFF}" type="pres">
      <dgm:prSet presAssocID="{0C43D52F-3C3F-41D0-9D10-F4DC811E7287}" presName="compositeNode" presStyleCnt="0">
        <dgm:presLayoutVars>
          <dgm:bulletEnabled val="1"/>
        </dgm:presLayoutVars>
      </dgm:prSet>
      <dgm:spPr/>
    </dgm:pt>
    <dgm:pt modelId="{1717BC4C-5FCC-495D-9FF4-C40E9EDEF1C9}" type="pres">
      <dgm:prSet presAssocID="{0C43D52F-3C3F-41D0-9D10-F4DC811E7287}" presName="bgRect" presStyleLbl="node1" presStyleIdx="1" presStyleCnt="3" custScaleX="102219" custScaleY="108636" custLinFactNeighborX="-2396" custLinFactNeighborY="753"/>
      <dgm:spPr/>
      <dgm:t>
        <a:bodyPr/>
        <a:lstStyle/>
        <a:p>
          <a:endParaRPr lang="en-US"/>
        </a:p>
      </dgm:t>
    </dgm:pt>
    <dgm:pt modelId="{3975C67E-1DB3-4978-8747-F691A647E04B}" type="pres">
      <dgm:prSet presAssocID="{0C43D52F-3C3F-41D0-9D10-F4DC811E7287}" presName="parentNode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494C8F-69BE-40FD-89AA-1A8EA9D41FAB}" type="pres">
      <dgm:prSet presAssocID="{0C43D52F-3C3F-41D0-9D10-F4DC811E7287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B4D050-60BE-4B5E-B63E-BB1A759CFC66}" type="pres">
      <dgm:prSet presAssocID="{153FB5EE-F152-48CB-82D6-59F0D367D7E3}" presName="hSp" presStyleCnt="0"/>
      <dgm:spPr/>
    </dgm:pt>
    <dgm:pt modelId="{72D42F87-9A00-4F62-83F4-11D341C7F650}" type="pres">
      <dgm:prSet presAssocID="{153FB5EE-F152-48CB-82D6-59F0D367D7E3}" presName="vProcSp" presStyleCnt="0"/>
      <dgm:spPr/>
    </dgm:pt>
    <dgm:pt modelId="{3B7C10BB-C1D0-45FC-8A14-326D59A1134D}" type="pres">
      <dgm:prSet presAssocID="{153FB5EE-F152-48CB-82D6-59F0D367D7E3}" presName="vSp1" presStyleCnt="0"/>
      <dgm:spPr/>
    </dgm:pt>
    <dgm:pt modelId="{651546F1-1415-4E5B-AFD7-1525B866E280}" type="pres">
      <dgm:prSet presAssocID="{153FB5EE-F152-48CB-82D6-59F0D367D7E3}" presName="simulatedConn" presStyleLbl="solidFgAcc1" presStyleIdx="1" presStyleCnt="2"/>
      <dgm:spPr/>
    </dgm:pt>
    <dgm:pt modelId="{2AE56B4A-86B5-42A9-AEBF-A77F809986EF}" type="pres">
      <dgm:prSet presAssocID="{153FB5EE-F152-48CB-82D6-59F0D367D7E3}" presName="vSp2" presStyleCnt="0"/>
      <dgm:spPr/>
    </dgm:pt>
    <dgm:pt modelId="{0B9277C3-A125-4948-9EDD-ECCCDC299EAC}" type="pres">
      <dgm:prSet presAssocID="{153FB5EE-F152-48CB-82D6-59F0D367D7E3}" presName="sibTrans" presStyleCnt="0"/>
      <dgm:spPr/>
    </dgm:pt>
    <dgm:pt modelId="{EDC11EB1-D214-45D7-96DD-6BF75D2232C7}" type="pres">
      <dgm:prSet presAssocID="{FCFAEB1D-5A41-43A9-8C44-ADD730801634}" presName="compositeNode" presStyleCnt="0">
        <dgm:presLayoutVars>
          <dgm:bulletEnabled val="1"/>
        </dgm:presLayoutVars>
      </dgm:prSet>
      <dgm:spPr/>
    </dgm:pt>
    <dgm:pt modelId="{CF7E5031-40D1-4C05-BCA8-5918DC0CDBFB}" type="pres">
      <dgm:prSet presAssocID="{FCFAEB1D-5A41-43A9-8C44-ADD730801634}" presName="bgRect" presStyleLbl="node1" presStyleIdx="2" presStyleCnt="3" custScaleX="97688" custScaleY="108637" custLinFactNeighborX="-4415" custLinFactNeighborY="465"/>
      <dgm:spPr/>
      <dgm:t>
        <a:bodyPr/>
        <a:lstStyle/>
        <a:p>
          <a:endParaRPr lang="en-US"/>
        </a:p>
      </dgm:t>
    </dgm:pt>
    <dgm:pt modelId="{094AC158-EC25-4BC5-950E-83417C31120B}" type="pres">
      <dgm:prSet presAssocID="{FCFAEB1D-5A41-43A9-8C44-ADD730801634}" presName="parentNode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7A3127-F771-4209-B6AF-661F1BB2E017}" type="pres">
      <dgm:prSet presAssocID="{FCFAEB1D-5A41-43A9-8C44-ADD730801634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7C677EF-BEB7-4990-A50F-91AC60EF6807}" srcId="{E288B589-6A42-4E94-9FA3-866E44F93060}" destId="{0C43D52F-3C3F-41D0-9D10-F4DC811E7287}" srcOrd="1" destOrd="0" parTransId="{A4EBCB71-4589-468A-A730-DBFF6CB10489}" sibTransId="{153FB5EE-F152-48CB-82D6-59F0D367D7E3}"/>
    <dgm:cxn modelId="{895CE493-DA19-4DED-980D-FDFBD578E6E0}" type="presOf" srcId="{2B32F0D4-BCEF-432C-B808-32C99E781DE9}" destId="{317A3127-F771-4209-B6AF-661F1BB2E017}" srcOrd="0" destOrd="0" presId="urn:microsoft.com/office/officeart/2005/8/layout/hProcess7#1"/>
    <dgm:cxn modelId="{D230A07B-C17D-4A92-8B75-DD52FF0F2F21}" type="presOf" srcId="{0C43D52F-3C3F-41D0-9D10-F4DC811E7287}" destId="{1717BC4C-5FCC-495D-9FF4-C40E9EDEF1C9}" srcOrd="0" destOrd="0" presId="urn:microsoft.com/office/officeart/2005/8/layout/hProcess7#1"/>
    <dgm:cxn modelId="{724932DB-E721-400C-8A14-75FD6953DAAF}" type="presOf" srcId="{6D5DC5D0-8613-401F-8B5B-AA7E501ECA1B}" destId="{AF494C8F-69BE-40FD-89AA-1A8EA9D41FAB}" srcOrd="0" destOrd="0" presId="urn:microsoft.com/office/officeart/2005/8/layout/hProcess7#1"/>
    <dgm:cxn modelId="{BE37EC34-11B5-49EA-B91B-1F1DC7A260B2}" type="presOf" srcId="{41199657-2AD1-486A-8FAF-AC4A8D0D9FC3}" destId="{B6ED1087-7114-4ECE-8D63-A7164426DF8E}" srcOrd="1" destOrd="0" presId="urn:microsoft.com/office/officeart/2005/8/layout/hProcess7#1"/>
    <dgm:cxn modelId="{CF508120-1A6E-49AD-9ACA-83579203405B}" srcId="{0C43D52F-3C3F-41D0-9D10-F4DC811E7287}" destId="{6D5DC5D0-8613-401F-8B5B-AA7E501ECA1B}" srcOrd="0" destOrd="0" parTransId="{54367364-EAFB-4950-A955-F09A1ADA343F}" sibTransId="{5DA9C63E-16F3-4A7D-A1E2-4CAA3C1E8C9B}"/>
    <dgm:cxn modelId="{6D5E55BE-CCA7-4039-B6FA-F4DC6A80BD07}" srcId="{FCFAEB1D-5A41-43A9-8C44-ADD730801634}" destId="{2B32F0D4-BCEF-432C-B808-32C99E781DE9}" srcOrd="0" destOrd="0" parTransId="{420AC4FA-C808-425B-B4F2-FD340721585D}" sibTransId="{A9FFB62A-ADFC-4F8C-9D1D-A724E7F5203F}"/>
    <dgm:cxn modelId="{1250EF71-21E1-487E-A5D8-95922F766BC2}" type="presOf" srcId="{E288B589-6A42-4E94-9FA3-866E44F93060}" destId="{D4A13100-8425-41D2-A07F-56DE0DA03644}" srcOrd="0" destOrd="0" presId="urn:microsoft.com/office/officeart/2005/8/layout/hProcess7#1"/>
    <dgm:cxn modelId="{1AC6CB44-022F-41CB-B867-19F25084A2D1}" type="presOf" srcId="{FCFAEB1D-5A41-43A9-8C44-ADD730801634}" destId="{094AC158-EC25-4BC5-950E-83417C31120B}" srcOrd="1" destOrd="0" presId="urn:microsoft.com/office/officeart/2005/8/layout/hProcess7#1"/>
    <dgm:cxn modelId="{9978FC3E-A5F3-43C1-A84B-6CD2969916CA}" type="presOf" srcId="{FCFAEB1D-5A41-43A9-8C44-ADD730801634}" destId="{CF7E5031-40D1-4C05-BCA8-5918DC0CDBFB}" srcOrd="0" destOrd="0" presId="urn:microsoft.com/office/officeart/2005/8/layout/hProcess7#1"/>
    <dgm:cxn modelId="{5B012727-F6F1-444B-882A-A8A57224429C}" srcId="{41199657-2AD1-486A-8FAF-AC4A8D0D9FC3}" destId="{A8C4B6E6-3EC7-4B59-9FE8-C7D7F2818346}" srcOrd="0" destOrd="0" parTransId="{8C755BF3-584B-44C9-8695-3EFD1070C974}" sibTransId="{DAD3CFA7-0682-450E-8558-0283509821F2}"/>
    <dgm:cxn modelId="{A6F206A9-7985-467B-B6B2-9203619C859A}" type="presOf" srcId="{0C43D52F-3C3F-41D0-9D10-F4DC811E7287}" destId="{3975C67E-1DB3-4978-8747-F691A647E04B}" srcOrd="1" destOrd="0" presId="urn:microsoft.com/office/officeart/2005/8/layout/hProcess7#1"/>
    <dgm:cxn modelId="{89305962-49C3-430B-98DC-7D891B0CC830}" type="presOf" srcId="{A8C4B6E6-3EC7-4B59-9FE8-C7D7F2818346}" destId="{7C72D7E7-E9EA-499D-8C55-60E7CC559619}" srcOrd="0" destOrd="0" presId="urn:microsoft.com/office/officeart/2005/8/layout/hProcess7#1"/>
    <dgm:cxn modelId="{C0AD1DF4-1C8A-4014-8E75-1B71EFF30D0F}" type="presOf" srcId="{41199657-2AD1-486A-8FAF-AC4A8D0D9FC3}" destId="{310F5F36-CDA9-488A-A54C-60ACA7186F40}" srcOrd="0" destOrd="0" presId="urn:microsoft.com/office/officeart/2005/8/layout/hProcess7#1"/>
    <dgm:cxn modelId="{1C190240-C79D-47DD-8770-3EB9A92D2E7A}" srcId="{E288B589-6A42-4E94-9FA3-866E44F93060}" destId="{41199657-2AD1-486A-8FAF-AC4A8D0D9FC3}" srcOrd="0" destOrd="0" parTransId="{9DF124D9-3E2C-41E8-AC5E-309B72125453}" sibTransId="{0243F61F-3688-4A67-8E74-0DF06290423D}"/>
    <dgm:cxn modelId="{6AC2964B-8FD9-4DAC-AFCF-19443796FFF1}" srcId="{E288B589-6A42-4E94-9FA3-866E44F93060}" destId="{FCFAEB1D-5A41-43A9-8C44-ADD730801634}" srcOrd="2" destOrd="0" parTransId="{37B8BF45-8549-4276-8E3B-99C6AC16C9F2}" sibTransId="{FD7B76BA-1578-4F99-935D-99F77FEC4F87}"/>
    <dgm:cxn modelId="{81889F12-ED5A-40B3-B3B2-C04D4D8973BD}" type="presParOf" srcId="{D4A13100-8425-41D2-A07F-56DE0DA03644}" destId="{C5BCD418-94C2-4D81-9BB4-85BA505EE07D}" srcOrd="0" destOrd="0" presId="urn:microsoft.com/office/officeart/2005/8/layout/hProcess7#1"/>
    <dgm:cxn modelId="{5B63E36F-2D9C-46BE-A35F-8EE33BBC10D5}" type="presParOf" srcId="{C5BCD418-94C2-4D81-9BB4-85BA505EE07D}" destId="{310F5F36-CDA9-488A-A54C-60ACA7186F40}" srcOrd="0" destOrd="0" presId="urn:microsoft.com/office/officeart/2005/8/layout/hProcess7#1"/>
    <dgm:cxn modelId="{0D2022E3-CAD3-429A-BB88-497C71FE0FF7}" type="presParOf" srcId="{C5BCD418-94C2-4D81-9BB4-85BA505EE07D}" destId="{B6ED1087-7114-4ECE-8D63-A7164426DF8E}" srcOrd="1" destOrd="0" presId="urn:microsoft.com/office/officeart/2005/8/layout/hProcess7#1"/>
    <dgm:cxn modelId="{92C5A951-7FEA-4308-A144-95C0F468926F}" type="presParOf" srcId="{C5BCD418-94C2-4D81-9BB4-85BA505EE07D}" destId="{7C72D7E7-E9EA-499D-8C55-60E7CC559619}" srcOrd="2" destOrd="0" presId="urn:microsoft.com/office/officeart/2005/8/layout/hProcess7#1"/>
    <dgm:cxn modelId="{AB40C918-3BD3-462A-BFC0-F648EFBFF46B}" type="presParOf" srcId="{D4A13100-8425-41D2-A07F-56DE0DA03644}" destId="{506A321B-2FAC-42C1-9870-F80645A699B9}" srcOrd="1" destOrd="0" presId="urn:microsoft.com/office/officeart/2005/8/layout/hProcess7#1"/>
    <dgm:cxn modelId="{58D0D71A-DC22-45F5-AF06-2EB96DE3C6DD}" type="presParOf" srcId="{D4A13100-8425-41D2-A07F-56DE0DA03644}" destId="{6EAE797F-9EEE-4255-AB64-4384F3B6603C}" srcOrd="2" destOrd="0" presId="urn:microsoft.com/office/officeart/2005/8/layout/hProcess7#1"/>
    <dgm:cxn modelId="{9DDE0B59-E192-43D8-B51C-76721C7248E9}" type="presParOf" srcId="{6EAE797F-9EEE-4255-AB64-4384F3B6603C}" destId="{416D6D57-13F3-447F-9FE4-78BFD3AAABC3}" srcOrd="0" destOrd="0" presId="urn:microsoft.com/office/officeart/2005/8/layout/hProcess7#1"/>
    <dgm:cxn modelId="{2C5E7B6E-0BE5-4569-AAB6-E7AA1D5908DA}" type="presParOf" srcId="{6EAE797F-9EEE-4255-AB64-4384F3B6603C}" destId="{2E5FCB89-FC2B-4A29-9309-ACD0916F74EA}" srcOrd="1" destOrd="0" presId="urn:microsoft.com/office/officeart/2005/8/layout/hProcess7#1"/>
    <dgm:cxn modelId="{70BE01B7-065D-4EE9-949C-A018A8C56113}" type="presParOf" srcId="{6EAE797F-9EEE-4255-AB64-4384F3B6603C}" destId="{15CA2A12-A073-40AD-9017-A79A4D866703}" srcOrd="2" destOrd="0" presId="urn:microsoft.com/office/officeart/2005/8/layout/hProcess7#1"/>
    <dgm:cxn modelId="{830CFBAA-FA4F-4C3C-B557-6C7627B80308}" type="presParOf" srcId="{D4A13100-8425-41D2-A07F-56DE0DA03644}" destId="{A76F385E-B1E5-4514-8DC0-988AE3741029}" srcOrd="3" destOrd="0" presId="urn:microsoft.com/office/officeart/2005/8/layout/hProcess7#1"/>
    <dgm:cxn modelId="{16B31E3E-7A59-44BB-B51F-8FAAC1F2E973}" type="presParOf" srcId="{D4A13100-8425-41D2-A07F-56DE0DA03644}" destId="{EDED7947-AF07-4E05-8534-ED0554D2FFFF}" srcOrd="4" destOrd="0" presId="urn:microsoft.com/office/officeart/2005/8/layout/hProcess7#1"/>
    <dgm:cxn modelId="{0A29D87D-4C45-4FC7-A8E1-B29BCA62AEF1}" type="presParOf" srcId="{EDED7947-AF07-4E05-8534-ED0554D2FFFF}" destId="{1717BC4C-5FCC-495D-9FF4-C40E9EDEF1C9}" srcOrd="0" destOrd="0" presId="urn:microsoft.com/office/officeart/2005/8/layout/hProcess7#1"/>
    <dgm:cxn modelId="{60E71376-12ED-4FB5-88DE-D59CB23537D8}" type="presParOf" srcId="{EDED7947-AF07-4E05-8534-ED0554D2FFFF}" destId="{3975C67E-1DB3-4978-8747-F691A647E04B}" srcOrd="1" destOrd="0" presId="urn:microsoft.com/office/officeart/2005/8/layout/hProcess7#1"/>
    <dgm:cxn modelId="{5BB0DCDF-59A7-49F9-817D-8B8572C79146}" type="presParOf" srcId="{EDED7947-AF07-4E05-8534-ED0554D2FFFF}" destId="{AF494C8F-69BE-40FD-89AA-1A8EA9D41FAB}" srcOrd="2" destOrd="0" presId="urn:microsoft.com/office/officeart/2005/8/layout/hProcess7#1"/>
    <dgm:cxn modelId="{CAC73D99-4D27-4B04-BB96-5B4DF0AA6F3E}" type="presParOf" srcId="{D4A13100-8425-41D2-A07F-56DE0DA03644}" destId="{8CB4D050-60BE-4B5E-B63E-BB1A759CFC66}" srcOrd="5" destOrd="0" presId="urn:microsoft.com/office/officeart/2005/8/layout/hProcess7#1"/>
    <dgm:cxn modelId="{79C0121D-0537-469B-9255-DD7DDB8C8BB8}" type="presParOf" srcId="{D4A13100-8425-41D2-A07F-56DE0DA03644}" destId="{72D42F87-9A00-4F62-83F4-11D341C7F650}" srcOrd="6" destOrd="0" presId="urn:microsoft.com/office/officeart/2005/8/layout/hProcess7#1"/>
    <dgm:cxn modelId="{BC81288D-4BEA-4AC2-A708-35499BCCE338}" type="presParOf" srcId="{72D42F87-9A00-4F62-83F4-11D341C7F650}" destId="{3B7C10BB-C1D0-45FC-8A14-326D59A1134D}" srcOrd="0" destOrd="0" presId="urn:microsoft.com/office/officeart/2005/8/layout/hProcess7#1"/>
    <dgm:cxn modelId="{6479AC9C-DCD6-41B1-B756-452076F86B92}" type="presParOf" srcId="{72D42F87-9A00-4F62-83F4-11D341C7F650}" destId="{651546F1-1415-4E5B-AFD7-1525B866E280}" srcOrd="1" destOrd="0" presId="urn:microsoft.com/office/officeart/2005/8/layout/hProcess7#1"/>
    <dgm:cxn modelId="{F19944BF-DFA5-45D3-96F7-556AD10DC508}" type="presParOf" srcId="{72D42F87-9A00-4F62-83F4-11D341C7F650}" destId="{2AE56B4A-86B5-42A9-AEBF-A77F809986EF}" srcOrd="2" destOrd="0" presId="urn:microsoft.com/office/officeart/2005/8/layout/hProcess7#1"/>
    <dgm:cxn modelId="{E221859F-ED83-4FDC-82CF-B9CA71B90404}" type="presParOf" srcId="{D4A13100-8425-41D2-A07F-56DE0DA03644}" destId="{0B9277C3-A125-4948-9EDD-ECCCDC299EAC}" srcOrd="7" destOrd="0" presId="urn:microsoft.com/office/officeart/2005/8/layout/hProcess7#1"/>
    <dgm:cxn modelId="{2DD93A10-4F6B-4A2D-B143-F4200F7DE16D}" type="presParOf" srcId="{D4A13100-8425-41D2-A07F-56DE0DA03644}" destId="{EDC11EB1-D214-45D7-96DD-6BF75D2232C7}" srcOrd="8" destOrd="0" presId="urn:microsoft.com/office/officeart/2005/8/layout/hProcess7#1"/>
    <dgm:cxn modelId="{F17CE3AE-14EC-48ED-B449-6ABD073D3ED4}" type="presParOf" srcId="{EDC11EB1-D214-45D7-96DD-6BF75D2232C7}" destId="{CF7E5031-40D1-4C05-BCA8-5918DC0CDBFB}" srcOrd="0" destOrd="0" presId="urn:microsoft.com/office/officeart/2005/8/layout/hProcess7#1"/>
    <dgm:cxn modelId="{94CFBE36-1F98-4892-A555-43969238BBE8}" type="presParOf" srcId="{EDC11EB1-D214-45D7-96DD-6BF75D2232C7}" destId="{094AC158-EC25-4BC5-950E-83417C31120B}" srcOrd="1" destOrd="0" presId="urn:microsoft.com/office/officeart/2005/8/layout/hProcess7#1"/>
    <dgm:cxn modelId="{F1D1FD44-92E9-44B0-951A-DA41FC589943}" type="presParOf" srcId="{EDC11EB1-D214-45D7-96DD-6BF75D2232C7}" destId="{317A3127-F771-4209-B6AF-661F1BB2E017}" srcOrd="2" destOrd="0" presId="urn:microsoft.com/office/officeart/2005/8/layout/hProcess7#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288B589-6A42-4E94-9FA3-866E44F93060}" type="doc">
      <dgm:prSet loTypeId="urn:microsoft.com/office/officeart/2005/8/layout/hProcess7#2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41199657-2AD1-486A-8FAF-AC4A8D0D9FC3}">
      <dgm:prSet phldrT="[Text]"/>
      <dgm:spPr/>
      <dgm:t>
        <a:bodyPr/>
        <a:lstStyle/>
        <a:p>
          <a:endParaRPr lang="en-US" dirty="0"/>
        </a:p>
      </dgm:t>
    </dgm:pt>
    <dgm:pt modelId="{9DF124D9-3E2C-41E8-AC5E-309B72125453}" type="parTrans" cxnId="{1C190240-C79D-47DD-8770-3EB9A92D2E7A}">
      <dgm:prSet/>
      <dgm:spPr/>
      <dgm:t>
        <a:bodyPr/>
        <a:lstStyle/>
        <a:p>
          <a:endParaRPr lang="en-US"/>
        </a:p>
      </dgm:t>
    </dgm:pt>
    <dgm:pt modelId="{0243F61F-3688-4A67-8E74-0DF06290423D}" type="sibTrans" cxnId="{1C190240-C79D-47DD-8770-3EB9A92D2E7A}">
      <dgm:prSet/>
      <dgm:spPr/>
      <dgm:t>
        <a:bodyPr/>
        <a:lstStyle/>
        <a:p>
          <a:endParaRPr lang="en-US"/>
        </a:p>
      </dgm:t>
    </dgm:pt>
    <dgm:pt modelId="{A8C4B6E6-3EC7-4B59-9FE8-C7D7F2818346}">
      <dgm:prSet phldrT="[Text]" custT="1"/>
      <dgm:spPr/>
      <dgm:t>
        <a:bodyPr/>
        <a:lstStyle/>
        <a:p>
          <a:r>
            <a:rPr lang="en-US" sz="2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Third Grade</a:t>
          </a:r>
        </a:p>
        <a:p>
          <a:r>
            <a:rPr lang="en-US" sz="20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Ask and answer questions about information from a speaker, offering appropriate elaboration and detail.  </a:t>
          </a:r>
          <a:endParaRPr lang="en-US" sz="2000" dirty="0" smtClean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  <a:p>
          <a:endParaRPr lang="en-US" sz="3200" dirty="0">
            <a:solidFill>
              <a:schemeClr val="tx1"/>
            </a:solidFill>
          </a:endParaRPr>
        </a:p>
      </dgm:t>
    </dgm:pt>
    <dgm:pt modelId="{8C755BF3-584B-44C9-8695-3EFD1070C974}" type="parTrans" cxnId="{5B012727-F6F1-444B-882A-A8A57224429C}">
      <dgm:prSet/>
      <dgm:spPr/>
      <dgm:t>
        <a:bodyPr/>
        <a:lstStyle/>
        <a:p>
          <a:endParaRPr lang="en-US"/>
        </a:p>
      </dgm:t>
    </dgm:pt>
    <dgm:pt modelId="{DAD3CFA7-0682-450E-8558-0283509821F2}" type="sibTrans" cxnId="{5B012727-F6F1-444B-882A-A8A57224429C}">
      <dgm:prSet/>
      <dgm:spPr/>
      <dgm:t>
        <a:bodyPr/>
        <a:lstStyle/>
        <a:p>
          <a:endParaRPr lang="en-US"/>
        </a:p>
      </dgm:t>
    </dgm:pt>
    <dgm:pt modelId="{0C43D52F-3C3F-41D0-9D10-F4DC811E7287}">
      <dgm:prSet phldrT="[Text]"/>
      <dgm:spPr/>
      <dgm:t>
        <a:bodyPr/>
        <a:lstStyle/>
        <a:p>
          <a:endParaRPr lang="en-US" dirty="0"/>
        </a:p>
      </dgm:t>
    </dgm:pt>
    <dgm:pt modelId="{A4EBCB71-4589-468A-A730-DBFF6CB10489}" type="parTrans" cxnId="{27C677EF-BEB7-4990-A50F-91AC60EF6807}">
      <dgm:prSet/>
      <dgm:spPr/>
      <dgm:t>
        <a:bodyPr/>
        <a:lstStyle/>
        <a:p>
          <a:endParaRPr lang="en-US"/>
        </a:p>
      </dgm:t>
    </dgm:pt>
    <dgm:pt modelId="{153FB5EE-F152-48CB-82D6-59F0D367D7E3}" type="sibTrans" cxnId="{27C677EF-BEB7-4990-A50F-91AC60EF6807}">
      <dgm:prSet/>
      <dgm:spPr/>
      <dgm:t>
        <a:bodyPr/>
        <a:lstStyle/>
        <a:p>
          <a:endParaRPr lang="en-US"/>
        </a:p>
      </dgm:t>
    </dgm:pt>
    <dgm:pt modelId="{6D5DC5D0-8613-401F-8B5B-AA7E501ECA1B}">
      <dgm:prSet phldrT="[Text]" custT="1"/>
      <dgm:spPr/>
      <dgm:t>
        <a:bodyPr/>
        <a:lstStyle/>
        <a:p>
          <a:r>
            <a:rPr lang="en-US" sz="2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Fourth Grade</a:t>
          </a:r>
        </a:p>
        <a:p>
          <a:r>
            <a:rPr lang="en-US" sz="2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Iden</a:t>
          </a:r>
          <a:r>
            <a:rPr lang="en-US" sz="20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tify the reasons and evidence a speaker provides to support particular points.  </a:t>
          </a:r>
          <a:endParaRPr lang="en-US" sz="2000" dirty="0" smtClean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  <a:p>
          <a:endParaRPr lang="en-US" sz="3200" dirty="0">
            <a:solidFill>
              <a:schemeClr val="tx1"/>
            </a:solidFill>
          </a:endParaRPr>
        </a:p>
      </dgm:t>
    </dgm:pt>
    <dgm:pt modelId="{54367364-EAFB-4950-A955-F09A1ADA343F}" type="parTrans" cxnId="{CF508120-1A6E-49AD-9ACA-83579203405B}">
      <dgm:prSet/>
      <dgm:spPr/>
      <dgm:t>
        <a:bodyPr/>
        <a:lstStyle/>
        <a:p>
          <a:endParaRPr lang="en-US"/>
        </a:p>
      </dgm:t>
    </dgm:pt>
    <dgm:pt modelId="{5DA9C63E-16F3-4A7D-A1E2-4CAA3C1E8C9B}" type="sibTrans" cxnId="{CF508120-1A6E-49AD-9ACA-83579203405B}">
      <dgm:prSet/>
      <dgm:spPr/>
      <dgm:t>
        <a:bodyPr/>
        <a:lstStyle/>
        <a:p>
          <a:endParaRPr lang="en-US"/>
        </a:p>
      </dgm:t>
    </dgm:pt>
    <dgm:pt modelId="{FCFAEB1D-5A41-43A9-8C44-ADD730801634}">
      <dgm:prSet phldrT="[Text]"/>
      <dgm:spPr/>
      <dgm:t>
        <a:bodyPr/>
        <a:lstStyle/>
        <a:p>
          <a:endParaRPr lang="en-US" dirty="0"/>
        </a:p>
      </dgm:t>
    </dgm:pt>
    <dgm:pt modelId="{37B8BF45-8549-4276-8E3B-99C6AC16C9F2}" type="parTrans" cxnId="{6AC2964B-8FD9-4DAC-AFCF-19443796FFF1}">
      <dgm:prSet/>
      <dgm:spPr/>
      <dgm:t>
        <a:bodyPr/>
        <a:lstStyle/>
        <a:p>
          <a:endParaRPr lang="en-US"/>
        </a:p>
      </dgm:t>
    </dgm:pt>
    <dgm:pt modelId="{FD7B76BA-1578-4F99-935D-99F77FEC4F87}" type="sibTrans" cxnId="{6AC2964B-8FD9-4DAC-AFCF-19443796FFF1}">
      <dgm:prSet/>
      <dgm:spPr/>
      <dgm:t>
        <a:bodyPr/>
        <a:lstStyle/>
        <a:p>
          <a:endParaRPr lang="en-US"/>
        </a:p>
      </dgm:t>
    </dgm:pt>
    <dgm:pt modelId="{2B32F0D4-BCEF-432C-B808-32C99E781DE9}">
      <dgm:prSet phldrT="[Text]" custT="1"/>
      <dgm:spPr/>
      <dgm:t>
        <a:bodyPr/>
        <a:lstStyle/>
        <a:p>
          <a:r>
            <a:rPr lang="en-US" sz="2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Fifth Grade</a:t>
          </a:r>
        </a:p>
        <a:p>
          <a:r>
            <a:rPr lang="en-US" sz="20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Summarize the points a speaker makes and explain how each claim is supported by reasons and evidence.</a:t>
          </a:r>
          <a:endParaRPr lang="en-US" sz="20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420AC4FA-C808-425B-B4F2-FD340721585D}" type="parTrans" cxnId="{6D5E55BE-CCA7-4039-B6FA-F4DC6A80BD07}">
      <dgm:prSet/>
      <dgm:spPr/>
      <dgm:t>
        <a:bodyPr/>
        <a:lstStyle/>
        <a:p>
          <a:endParaRPr lang="en-US"/>
        </a:p>
      </dgm:t>
    </dgm:pt>
    <dgm:pt modelId="{A9FFB62A-ADFC-4F8C-9D1D-A724E7F5203F}" type="sibTrans" cxnId="{6D5E55BE-CCA7-4039-B6FA-F4DC6A80BD07}">
      <dgm:prSet/>
      <dgm:spPr/>
      <dgm:t>
        <a:bodyPr/>
        <a:lstStyle/>
        <a:p>
          <a:endParaRPr lang="en-US"/>
        </a:p>
      </dgm:t>
    </dgm:pt>
    <dgm:pt modelId="{D4A13100-8425-41D2-A07F-56DE0DA03644}" type="pres">
      <dgm:prSet presAssocID="{E288B589-6A42-4E94-9FA3-866E44F9306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5BCD418-94C2-4D81-9BB4-85BA505EE07D}" type="pres">
      <dgm:prSet presAssocID="{41199657-2AD1-486A-8FAF-AC4A8D0D9FC3}" presName="compositeNode" presStyleCnt="0">
        <dgm:presLayoutVars>
          <dgm:bulletEnabled val="1"/>
        </dgm:presLayoutVars>
      </dgm:prSet>
      <dgm:spPr/>
    </dgm:pt>
    <dgm:pt modelId="{310F5F36-CDA9-488A-A54C-60ACA7186F40}" type="pres">
      <dgm:prSet presAssocID="{41199657-2AD1-486A-8FAF-AC4A8D0D9FC3}" presName="bgRect" presStyleLbl="node1" presStyleIdx="0" presStyleCnt="3" custLinFactNeighborX="447" custLinFactNeighborY="-1174"/>
      <dgm:spPr/>
      <dgm:t>
        <a:bodyPr/>
        <a:lstStyle/>
        <a:p>
          <a:endParaRPr lang="en-US"/>
        </a:p>
      </dgm:t>
    </dgm:pt>
    <dgm:pt modelId="{B6ED1087-7114-4ECE-8D63-A7164426DF8E}" type="pres">
      <dgm:prSet presAssocID="{41199657-2AD1-486A-8FAF-AC4A8D0D9FC3}" presName="parentNode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72D7E7-E9EA-499D-8C55-60E7CC559619}" type="pres">
      <dgm:prSet presAssocID="{41199657-2AD1-486A-8FAF-AC4A8D0D9FC3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6A321B-2FAC-42C1-9870-F80645A699B9}" type="pres">
      <dgm:prSet presAssocID="{0243F61F-3688-4A67-8E74-0DF06290423D}" presName="hSp" presStyleCnt="0"/>
      <dgm:spPr/>
    </dgm:pt>
    <dgm:pt modelId="{6EAE797F-9EEE-4255-AB64-4384F3B6603C}" type="pres">
      <dgm:prSet presAssocID="{0243F61F-3688-4A67-8E74-0DF06290423D}" presName="vProcSp" presStyleCnt="0"/>
      <dgm:spPr/>
    </dgm:pt>
    <dgm:pt modelId="{416D6D57-13F3-447F-9FE4-78BFD3AAABC3}" type="pres">
      <dgm:prSet presAssocID="{0243F61F-3688-4A67-8E74-0DF06290423D}" presName="vSp1" presStyleCnt="0"/>
      <dgm:spPr/>
    </dgm:pt>
    <dgm:pt modelId="{2E5FCB89-FC2B-4A29-9309-ACD0916F74EA}" type="pres">
      <dgm:prSet presAssocID="{0243F61F-3688-4A67-8E74-0DF06290423D}" presName="simulatedConn" presStyleLbl="solidFgAcc1" presStyleIdx="0" presStyleCnt="2"/>
      <dgm:spPr/>
    </dgm:pt>
    <dgm:pt modelId="{15CA2A12-A073-40AD-9017-A79A4D866703}" type="pres">
      <dgm:prSet presAssocID="{0243F61F-3688-4A67-8E74-0DF06290423D}" presName="vSp2" presStyleCnt="0"/>
      <dgm:spPr/>
    </dgm:pt>
    <dgm:pt modelId="{A76F385E-B1E5-4514-8DC0-988AE3741029}" type="pres">
      <dgm:prSet presAssocID="{0243F61F-3688-4A67-8E74-0DF06290423D}" presName="sibTrans" presStyleCnt="0"/>
      <dgm:spPr/>
    </dgm:pt>
    <dgm:pt modelId="{EDED7947-AF07-4E05-8534-ED0554D2FFFF}" type="pres">
      <dgm:prSet presAssocID="{0C43D52F-3C3F-41D0-9D10-F4DC811E7287}" presName="compositeNode" presStyleCnt="0">
        <dgm:presLayoutVars>
          <dgm:bulletEnabled val="1"/>
        </dgm:presLayoutVars>
      </dgm:prSet>
      <dgm:spPr/>
    </dgm:pt>
    <dgm:pt modelId="{1717BC4C-5FCC-495D-9FF4-C40E9EDEF1C9}" type="pres">
      <dgm:prSet presAssocID="{0C43D52F-3C3F-41D0-9D10-F4DC811E7287}" presName="bgRect" presStyleLbl="node1" presStyleIdx="1" presStyleCnt="3"/>
      <dgm:spPr/>
      <dgm:t>
        <a:bodyPr/>
        <a:lstStyle/>
        <a:p>
          <a:endParaRPr lang="en-US"/>
        </a:p>
      </dgm:t>
    </dgm:pt>
    <dgm:pt modelId="{3975C67E-1DB3-4978-8747-F691A647E04B}" type="pres">
      <dgm:prSet presAssocID="{0C43D52F-3C3F-41D0-9D10-F4DC811E7287}" presName="parentNode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494C8F-69BE-40FD-89AA-1A8EA9D41FAB}" type="pres">
      <dgm:prSet presAssocID="{0C43D52F-3C3F-41D0-9D10-F4DC811E7287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B4D050-60BE-4B5E-B63E-BB1A759CFC66}" type="pres">
      <dgm:prSet presAssocID="{153FB5EE-F152-48CB-82D6-59F0D367D7E3}" presName="hSp" presStyleCnt="0"/>
      <dgm:spPr/>
    </dgm:pt>
    <dgm:pt modelId="{72D42F87-9A00-4F62-83F4-11D341C7F650}" type="pres">
      <dgm:prSet presAssocID="{153FB5EE-F152-48CB-82D6-59F0D367D7E3}" presName="vProcSp" presStyleCnt="0"/>
      <dgm:spPr/>
    </dgm:pt>
    <dgm:pt modelId="{3B7C10BB-C1D0-45FC-8A14-326D59A1134D}" type="pres">
      <dgm:prSet presAssocID="{153FB5EE-F152-48CB-82D6-59F0D367D7E3}" presName="vSp1" presStyleCnt="0"/>
      <dgm:spPr/>
    </dgm:pt>
    <dgm:pt modelId="{651546F1-1415-4E5B-AFD7-1525B866E280}" type="pres">
      <dgm:prSet presAssocID="{153FB5EE-F152-48CB-82D6-59F0D367D7E3}" presName="simulatedConn" presStyleLbl="solidFgAcc1" presStyleIdx="1" presStyleCnt="2"/>
      <dgm:spPr/>
    </dgm:pt>
    <dgm:pt modelId="{2AE56B4A-86B5-42A9-AEBF-A77F809986EF}" type="pres">
      <dgm:prSet presAssocID="{153FB5EE-F152-48CB-82D6-59F0D367D7E3}" presName="vSp2" presStyleCnt="0"/>
      <dgm:spPr/>
    </dgm:pt>
    <dgm:pt modelId="{0B9277C3-A125-4948-9EDD-ECCCDC299EAC}" type="pres">
      <dgm:prSet presAssocID="{153FB5EE-F152-48CB-82D6-59F0D367D7E3}" presName="sibTrans" presStyleCnt="0"/>
      <dgm:spPr/>
    </dgm:pt>
    <dgm:pt modelId="{EDC11EB1-D214-45D7-96DD-6BF75D2232C7}" type="pres">
      <dgm:prSet presAssocID="{FCFAEB1D-5A41-43A9-8C44-ADD730801634}" presName="compositeNode" presStyleCnt="0">
        <dgm:presLayoutVars>
          <dgm:bulletEnabled val="1"/>
        </dgm:presLayoutVars>
      </dgm:prSet>
      <dgm:spPr/>
    </dgm:pt>
    <dgm:pt modelId="{CF7E5031-40D1-4C05-BCA8-5918DC0CDBFB}" type="pres">
      <dgm:prSet presAssocID="{FCFAEB1D-5A41-43A9-8C44-ADD730801634}" presName="bgRect" presStyleLbl="node1" presStyleIdx="2" presStyleCnt="3" custLinFactNeighborX="-1856" custLinFactNeighborY="958"/>
      <dgm:spPr/>
      <dgm:t>
        <a:bodyPr/>
        <a:lstStyle/>
        <a:p>
          <a:endParaRPr lang="en-US"/>
        </a:p>
      </dgm:t>
    </dgm:pt>
    <dgm:pt modelId="{094AC158-EC25-4BC5-950E-83417C31120B}" type="pres">
      <dgm:prSet presAssocID="{FCFAEB1D-5A41-43A9-8C44-ADD730801634}" presName="parentNode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7A3127-F771-4209-B6AF-661F1BB2E017}" type="pres">
      <dgm:prSet presAssocID="{FCFAEB1D-5A41-43A9-8C44-ADD730801634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7C677EF-BEB7-4990-A50F-91AC60EF6807}" srcId="{E288B589-6A42-4E94-9FA3-866E44F93060}" destId="{0C43D52F-3C3F-41D0-9D10-F4DC811E7287}" srcOrd="1" destOrd="0" parTransId="{A4EBCB71-4589-468A-A730-DBFF6CB10489}" sibTransId="{153FB5EE-F152-48CB-82D6-59F0D367D7E3}"/>
    <dgm:cxn modelId="{CF508120-1A6E-49AD-9ACA-83579203405B}" srcId="{0C43D52F-3C3F-41D0-9D10-F4DC811E7287}" destId="{6D5DC5D0-8613-401F-8B5B-AA7E501ECA1B}" srcOrd="0" destOrd="0" parTransId="{54367364-EAFB-4950-A955-F09A1ADA343F}" sibTransId="{5DA9C63E-16F3-4A7D-A1E2-4CAA3C1E8C9B}"/>
    <dgm:cxn modelId="{6D5E55BE-CCA7-4039-B6FA-F4DC6A80BD07}" srcId="{FCFAEB1D-5A41-43A9-8C44-ADD730801634}" destId="{2B32F0D4-BCEF-432C-B808-32C99E781DE9}" srcOrd="0" destOrd="0" parTransId="{420AC4FA-C808-425B-B4F2-FD340721585D}" sibTransId="{A9FFB62A-ADFC-4F8C-9D1D-A724E7F5203F}"/>
    <dgm:cxn modelId="{F64BD34A-5AB7-4ED3-97B1-EF2913F24AAB}" type="presOf" srcId="{2B32F0D4-BCEF-432C-B808-32C99E781DE9}" destId="{317A3127-F771-4209-B6AF-661F1BB2E017}" srcOrd="0" destOrd="0" presId="urn:microsoft.com/office/officeart/2005/8/layout/hProcess7#2"/>
    <dgm:cxn modelId="{68BF4A72-8135-4B12-BCFF-D4153D59A6DA}" type="presOf" srcId="{A8C4B6E6-3EC7-4B59-9FE8-C7D7F2818346}" destId="{7C72D7E7-E9EA-499D-8C55-60E7CC559619}" srcOrd="0" destOrd="0" presId="urn:microsoft.com/office/officeart/2005/8/layout/hProcess7#2"/>
    <dgm:cxn modelId="{724AB4B7-BC31-47C3-92A3-85B7FD9F82FF}" type="presOf" srcId="{6D5DC5D0-8613-401F-8B5B-AA7E501ECA1B}" destId="{AF494C8F-69BE-40FD-89AA-1A8EA9D41FAB}" srcOrd="0" destOrd="0" presId="urn:microsoft.com/office/officeart/2005/8/layout/hProcess7#2"/>
    <dgm:cxn modelId="{5B012727-F6F1-444B-882A-A8A57224429C}" srcId="{41199657-2AD1-486A-8FAF-AC4A8D0D9FC3}" destId="{A8C4B6E6-3EC7-4B59-9FE8-C7D7F2818346}" srcOrd="0" destOrd="0" parTransId="{8C755BF3-584B-44C9-8695-3EFD1070C974}" sibTransId="{DAD3CFA7-0682-450E-8558-0283509821F2}"/>
    <dgm:cxn modelId="{BDB200E4-C1AD-45F9-9BD2-A10DD23B6860}" type="presOf" srcId="{FCFAEB1D-5A41-43A9-8C44-ADD730801634}" destId="{CF7E5031-40D1-4C05-BCA8-5918DC0CDBFB}" srcOrd="0" destOrd="0" presId="urn:microsoft.com/office/officeart/2005/8/layout/hProcess7#2"/>
    <dgm:cxn modelId="{8BA33CA9-1BDD-4EBD-AD42-41E3DB73575E}" type="presOf" srcId="{41199657-2AD1-486A-8FAF-AC4A8D0D9FC3}" destId="{310F5F36-CDA9-488A-A54C-60ACA7186F40}" srcOrd="0" destOrd="0" presId="urn:microsoft.com/office/officeart/2005/8/layout/hProcess7#2"/>
    <dgm:cxn modelId="{9A2C6DBE-1A3D-4F2F-B7C5-E415671C6E75}" type="presOf" srcId="{0C43D52F-3C3F-41D0-9D10-F4DC811E7287}" destId="{3975C67E-1DB3-4978-8747-F691A647E04B}" srcOrd="1" destOrd="0" presId="urn:microsoft.com/office/officeart/2005/8/layout/hProcess7#2"/>
    <dgm:cxn modelId="{1CCC7733-5F8A-4A42-8A75-81ACE1670B2F}" type="presOf" srcId="{FCFAEB1D-5A41-43A9-8C44-ADD730801634}" destId="{094AC158-EC25-4BC5-950E-83417C31120B}" srcOrd="1" destOrd="0" presId="urn:microsoft.com/office/officeart/2005/8/layout/hProcess7#2"/>
    <dgm:cxn modelId="{695C97E4-1718-4FA3-B89B-A914AE9E832B}" type="presOf" srcId="{E288B589-6A42-4E94-9FA3-866E44F93060}" destId="{D4A13100-8425-41D2-A07F-56DE0DA03644}" srcOrd="0" destOrd="0" presId="urn:microsoft.com/office/officeart/2005/8/layout/hProcess7#2"/>
    <dgm:cxn modelId="{4132EE91-3932-47BA-BEF3-B2DF851C7BB2}" type="presOf" srcId="{0C43D52F-3C3F-41D0-9D10-F4DC811E7287}" destId="{1717BC4C-5FCC-495D-9FF4-C40E9EDEF1C9}" srcOrd="0" destOrd="0" presId="urn:microsoft.com/office/officeart/2005/8/layout/hProcess7#2"/>
    <dgm:cxn modelId="{6AC2964B-8FD9-4DAC-AFCF-19443796FFF1}" srcId="{E288B589-6A42-4E94-9FA3-866E44F93060}" destId="{FCFAEB1D-5A41-43A9-8C44-ADD730801634}" srcOrd="2" destOrd="0" parTransId="{37B8BF45-8549-4276-8E3B-99C6AC16C9F2}" sibTransId="{FD7B76BA-1578-4F99-935D-99F77FEC4F87}"/>
    <dgm:cxn modelId="{1C190240-C79D-47DD-8770-3EB9A92D2E7A}" srcId="{E288B589-6A42-4E94-9FA3-866E44F93060}" destId="{41199657-2AD1-486A-8FAF-AC4A8D0D9FC3}" srcOrd="0" destOrd="0" parTransId="{9DF124D9-3E2C-41E8-AC5E-309B72125453}" sibTransId="{0243F61F-3688-4A67-8E74-0DF06290423D}"/>
    <dgm:cxn modelId="{D0E1A11F-26EC-47B2-A255-4A05BBDFBF96}" type="presOf" srcId="{41199657-2AD1-486A-8FAF-AC4A8D0D9FC3}" destId="{B6ED1087-7114-4ECE-8D63-A7164426DF8E}" srcOrd="1" destOrd="0" presId="urn:microsoft.com/office/officeart/2005/8/layout/hProcess7#2"/>
    <dgm:cxn modelId="{B4D8B276-0AEF-44A2-8B94-14A92B2DC90C}" type="presParOf" srcId="{D4A13100-8425-41D2-A07F-56DE0DA03644}" destId="{C5BCD418-94C2-4D81-9BB4-85BA505EE07D}" srcOrd="0" destOrd="0" presId="urn:microsoft.com/office/officeart/2005/8/layout/hProcess7#2"/>
    <dgm:cxn modelId="{A950B12E-586B-44A2-82F4-8B5D645A5C0F}" type="presParOf" srcId="{C5BCD418-94C2-4D81-9BB4-85BA505EE07D}" destId="{310F5F36-CDA9-488A-A54C-60ACA7186F40}" srcOrd="0" destOrd="0" presId="urn:microsoft.com/office/officeart/2005/8/layout/hProcess7#2"/>
    <dgm:cxn modelId="{0769318F-F86B-4F9C-ACDC-C6E2A3DEF533}" type="presParOf" srcId="{C5BCD418-94C2-4D81-9BB4-85BA505EE07D}" destId="{B6ED1087-7114-4ECE-8D63-A7164426DF8E}" srcOrd="1" destOrd="0" presId="urn:microsoft.com/office/officeart/2005/8/layout/hProcess7#2"/>
    <dgm:cxn modelId="{56ED9C54-BF29-40C5-84BE-11C97A8A2783}" type="presParOf" srcId="{C5BCD418-94C2-4D81-9BB4-85BA505EE07D}" destId="{7C72D7E7-E9EA-499D-8C55-60E7CC559619}" srcOrd="2" destOrd="0" presId="urn:microsoft.com/office/officeart/2005/8/layout/hProcess7#2"/>
    <dgm:cxn modelId="{F27460D5-8F32-4894-92D0-DC54BF40C5AF}" type="presParOf" srcId="{D4A13100-8425-41D2-A07F-56DE0DA03644}" destId="{506A321B-2FAC-42C1-9870-F80645A699B9}" srcOrd="1" destOrd="0" presId="urn:microsoft.com/office/officeart/2005/8/layout/hProcess7#2"/>
    <dgm:cxn modelId="{00B2668A-1584-4B41-A8BD-0FB22E0E0F23}" type="presParOf" srcId="{D4A13100-8425-41D2-A07F-56DE0DA03644}" destId="{6EAE797F-9EEE-4255-AB64-4384F3B6603C}" srcOrd="2" destOrd="0" presId="urn:microsoft.com/office/officeart/2005/8/layout/hProcess7#2"/>
    <dgm:cxn modelId="{9498D56D-C342-4EE5-8FF7-AA39B8804C01}" type="presParOf" srcId="{6EAE797F-9EEE-4255-AB64-4384F3B6603C}" destId="{416D6D57-13F3-447F-9FE4-78BFD3AAABC3}" srcOrd="0" destOrd="0" presId="urn:microsoft.com/office/officeart/2005/8/layout/hProcess7#2"/>
    <dgm:cxn modelId="{DCF7F64A-0F40-4514-A3ED-B29EE1A6DD6A}" type="presParOf" srcId="{6EAE797F-9EEE-4255-AB64-4384F3B6603C}" destId="{2E5FCB89-FC2B-4A29-9309-ACD0916F74EA}" srcOrd="1" destOrd="0" presId="urn:microsoft.com/office/officeart/2005/8/layout/hProcess7#2"/>
    <dgm:cxn modelId="{B781BB2C-48A5-4988-99E8-9AC49C53F760}" type="presParOf" srcId="{6EAE797F-9EEE-4255-AB64-4384F3B6603C}" destId="{15CA2A12-A073-40AD-9017-A79A4D866703}" srcOrd="2" destOrd="0" presId="urn:microsoft.com/office/officeart/2005/8/layout/hProcess7#2"/>
    <dgm:cxn modelId="{27F0379A-76B6-4E46-B161-F2618A9D7FE3}" type="presParOf" srcId="{D4A13100-8425-41D2-A07F-56DE0DA03644}" destId="{A76F385E-B1E5-4514-8DC0-988AE3741029}" srcOrd="3" destOrd="0" presId="urn:microsoft.com/office/officeart/2005/8/layout/hProcess7#2"/>
    <dgm:cxn modelId="{B5BE5BE7-0D06-4ED9-B091-502C20334899}" type="presParOf" srcId="{D4A13100-8425-41D2-A07F-56DE0DA03644}" destId="{EDED7947-AF07-4E05-8534-ED0554D2FFFF}" srcOrd="4" destOrd="0" presId="urn:microsoft.com/office/officeart/2005/8/layout/hProcess7#2"/>
    <dgm:cxn modelId="{89CD0EF3-5CC7-4F27-8FE0-8BE2B56B5CE1}" type="presParOf" srcId="{EDED7947-AF07-4E05-8534-ED0554D2FFFF}" destId="{1717BC4C-5FCC-495D-9FF4-C40E9EDEF1C9}" srcOrd="0" destOrd="0" presId="urn:microsoft.com/office/officeart/2005/8/layout/hProcess7#2"/>
    <dgm:cxn modelId="{C31098E5-545B-4189-B199-B8F5EB1FBE2B}" type="presParOf" srcId="{EDED7947-AF07-4E05-8534-ED0554D2FFFF}" destId="{3975C67E-1DB3-4978-8747-F691A647E04B}" srcOrd="1" destOrd="0" presId="urn:microsoft.com/office/officeart/2005/8/layout/hProcess7#2"/>
    <dgm:cxn modelId="{206A75CD-1420-48B8-A24F-D7F8C40393A7}" type="presParOf" srcId="{EDED7947-AF07-4E05-8534-ED0554D2FFFF}" destId="{AF494C8F-69BE-40FD-89AA-1A8EA9D41FAB}" srcOrd="2" destOrd="0" presId="urn:microsoft.com/office/officeart/2005/8/layout/hProcess7#2"/>
    <dgm:cxn modelId="{B663AE24-6934-41B4-ACB1-F7A33324F3D5}" type="presParOf" srcId="{D4A13100-8425-41D2-A07F-56DE0DA03644}" destId="{8CB4D050-60BE-4B5E-B63E-BB1A759CFC66}" srcOrd="5" destOrd="0" presId="urn:microsoft.com/office/officeart/2005/8/layout/hProcess7#2"/>
    <dgm:cxn modelId="{D38D4D5B-A537-4E8F-BCB3-3E242C9BEDC8}" type="presParOf" srcId="{D4A13100-8425-41D2-A07F-56DE0DA03644}" destId="{72D42F87-9A00-4F62-83F4-11D341C7F650}" srcOrd="6" destOrd="0" presId="urn:microsoft.com/office/officeart/2005/8/layout/hProcess7#2"/>
    <dgm:cxn modelId="{7399CDCF-8F08-4A2D-B000-8FD032750DCB}" type="presParOf" srcId="{72D42F87-9A00-4F62-83F4-11D341C7F650}" destId="{3B7C10BB-C1D0-45FC-8A14-326D59A1134D}" srcOrd="0" destOrd="0" presId="urn:microsoft.com/office/officeart/2005/8/layout/hProcess7#2"/>
    <dgm:cxn modelId="{3A17BEE6-B54C-4773-82BD-1ADEB5E65734}" type="presParOf" srcId="{72D42F87-9A00-4F62-83F4-11D341C7F650}" destId="{651546F1-1415-4E5B-AFD7-1525B866E280}" srcOrd="1" destOrd="0" presId="urn:microsoft.com/office/officeart/2005/8/layout/hProcess7#2"/>
    <dgm:cxn modelId="{C047D4ED-AF2B-4A88-AFE2-9DF204F7ABB3}" type="presParOf" srcId="{72D42F87-9A00-4F62-83F4-11D341C7F650}" destId="{2AE56B4A-86B5-42A9-AEBF-A77F809986EF}" srcOrd="2" destOrd="0" presId="urn:microsoft.com/office/officeart/2005/8/layout/hProcess7#2"/>
    <dgm:cxn modelId="{EA738F85-5F45-4D94-A7F3-6D52C7D56329}" type="presParOf" srcId="{D4A13100-8425-41D2-A07F-56DE0DA03644}" destId="{0B9277C3-A125-4948-9EDD-ECCCDC299EAC}" srcOrd="7" destOrd="0" presId="urn:microsoft.com/office/officeart/2005/8/layout/hProcess7#2"/>
    <dgm:cxn modelId="{36E89B30-EBB4-4515-9811-A1139DACB43A}" type="presParOf" srcId="{D4A13100-8425-41D2-A07F-56DE0DA03644}" destId="{EDC11EB1-D214-45D7-96DD-6BF75D2232C7}" srcOrd="8" destOrd="0" presId="urn:microsoft.com/office/officeart/2005/8/layout/hProcess7#2"/>
    <dgm:cxn modelId="{308B7203-B698-4A17-85CA-C6510B76F3F1}" type="presParOf" srcId="{EDC11EB1-D214-45D7-96DD-6BF75D2232C7}" destId="{CF7E5031-40D1-4C05-BCA8-5918DC0CDBFB}" srcOrd="0" destOrd="0" presId="urn:microsoft.com/office/officeart/2005/8/layout/hProcess7#2"/>
    <dgm:cxn modelId="{08608080-E401-41FD-B588-4528A6677937}" type="presParOf" srcId="{EDC11EB1-D214-45D7-96DD-6BF75D2232C7}" destId="{094AC158-EC25-4BC5-950E-83417C31120B}" srcOrd="1" destOrd="0" presId="urn:microsoft.com/office/officeart/2005/8/layout/hProcess7#2"/>
    <dgm:cxn modelId="{3ED954D4-2C78-40D5-AFBF-FF5F2483025E}" type="presParOf" srcId="{EDC11EB1-D214-45D7-96DD-6BF75D2232C7}" destId="{317A3127-F771-4209-B6AF-661F1BB2E017}" srcOrd="2" destOrd="0" presId="urn:microsoft.com/office/officeart/2005/8/layout/hProcess7#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288B589-6A42-4E94-9FA3-866E44F93060}" type="doc">
      <dgm:prSet loTypeId="urn:microsoft.com/office/officeart/2005/8/layout/hProcess7#3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41199657-2AD1-486A-8FAF-AC4A8D0D9FC3}">
      <dgm:prSet phldrT="[Text]"/>
      <dgm:spPr/>
      <dgm:t>
        <a:bodyPr/>
        <a:lstStyle/>
        <a:p>
          <a:endParaRPr lang="en-US" dirty="0"/>
        </a:p>
      </dgm:t>
    </dgm:pt>
    <dgm:pt modelId="{9DF124D9-3E2C-41E8-AC5E-309B72125453}" type="parTrans" cxnId="{1C190240-C79D-47DD-8770-3EB9A92D2E7A}">
      <dgm:prSet/>
      <dgm:spPr/>
      <dgm:t>
        <a:bodyPr/>
        <a:lstStyle/>
        <a:p>
          <a:endParaRPr lang="en-US"/>
        </a:p>
      </dgm:t>
    </dgm:pt>
    <dgm:pt modelId="{0243F61F-3688-4A67-8E74-0DF06290423D}" type="sibTrans" cxnId="{1C190240-C79D-47DD-8770-3EB9A92D2E7A}">
      <dgm:prSet/>
      <dgm:spPr/>
      <dgm:t>
        <a:bodyPr/>
        <a:lstStyle/>
        <a:p>
          <a:endParaRPr lang="en-US"/>
        </a:p>
      </dgm:t>
    </dgm:pt>
    <dgm:pt modelId="{A8C4B6E6-3EC7-4B59-9FE8-C7D7F2818346}">
      <dgm:prSet phldrT="[Text]" custT="1"/>
      <dgm:spPr/>
      <dgm:t>
        <a:bodyPr/>
        <a:lstStyle/>
        <a:p>
          <a:r>
            <a:rPr lang="en-US" sz="2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Sixth Grade </a:t>
          </a:r>
        </a:p>
        <a:p>
          <a:r>
            <a:rPr lang="en-US" sz="20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Delineate a speaker’s argument and specific claims, distinguishing claims that are supported by reasons and evidence from claims that are not.</a:t>
          </a:r>
          <a:endParaRPr lang="en-US" sz="20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8C755BF3-584B-44C9-8695-3EFD1070C974}" type="parTrans" cxnId="{5B012727-F6F1-444B-882A-A8A57224429C}">
      <dgm:prSet/>
      <dgm:spPr/>
      <dgm:t>
        <a:bodyPr/>
        <a:lstStyle/>
        <a:p>
          <a:endParaRPr lang="en-US"/>
        </a:p>
      </dgm:t>
    </dgm:pt>
    <dgm:pt modelId="{DAD3CFA7-0682-450E-8558-0283509821F2}" type="sibTrans" cxnId="{5B012727-F6F1-444B-882A-A8A57224429C}">
      <dgm:prSet/>
      <dgm:spPr/>
      <dgm:t>
        <a:bodyPr/>
        <a:lstStyle/>
        <a:p>
          <a:endParaRPr lang="en-US"/>
        </a:p>
      </dgm:t>
    </dgm:pt>
    <dgm:pt modelId="{0C43D52F-3C3F-41D0-9D10-F4DC811E7287}">
      <dgm:prSet phldrT="[Text]"/>
      <dgm:spPr/>
      <dgm:t>
        <a:bodyPr/>
        <a:lstStyle/>
        <a:p>
          <a:endParaRPr lang="en-US" dirty="0"/>
        </a:p>
      </dgm:t>
    </dgm:pt>
    <dgm:pt modelId="{A4EBCB71-4589-468A-A730-DBFF6CB10489}" type="parTrans" cxnId="{27C677EF-BEB7-4990-A50F-91AC60EF6807}">
      <dgm:prSet/>
      <dgm:spPr/>
      <dgm:t>
        <a:bodyPr/>
        <a:lstStyle/>
        <a:p>
          <a:endParaRPr lang="en-US"/>
        </a:p>
      </dgm:t>
    </dgm:pt>
    <dgm:pt modelId="{153FB5EE-F152-48CB-82D6-59F0D367D7E3}" type="sibTrans" cxnId="{27C677EF-BEB7-4990-A50F-91AC60EF6807}">
      <dgm:prSet/>
      <dgm:spPr/>
      <dgm:t>
        <a:bodyPr/>
        <a:lstStyle/>
        <a:p>
          <a:endParaRPr lang="en-US"/>
        </a:p>
      </dgm:t>
    </dgm:pt>
    <dgm:pt modelId="{6D5DC5D0-8613-401F-8B5B-AA7E501ECA1B}">
      <dgm:prSet phldrT="[Text]" custT="1"/>
      <dgm:spPr/>
      <dgm:t>
        <a:bodyPr/>
        <a:lstStyle/>
        <a:p>
          <a:r>
            <a:rPr lang="en-US" sz="2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Seventh Grade </a:t>
          </a:r>
        </a:p>
        <a:p>
          <a:r>
            <a:rPr lang="en-US" sz="20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Delineate a speaker’s argument and specific claims, evaluating the soundness of the reasoning and the relevance and sufficiency of the evidence.    </a:t>
          </a:r>
          <a:endParaRPr lang="en-US" sz="20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54367364-EAFB-4950-A955-F09A1ADA343F}" type="parTrans" cxnId="{CF508120-1A6E-49AD-9ACA-83579203405B}">
      <dgm:prSet/>
      <dgm:spPr/>
      <dgm:t>
        <a:bodyPr/>
        <a:lstStyle/>
        <a:p>
          <a:endParaRPr lang="en-US"/>
        </a:p>
      </dgm:t>
    </dgm:pt>
    <dgm:pt modelId="{5DA9C63E-16F3-4A7D-A1E2-4CAA3C1E8C9B}" type="sibTrans" cxnId="{CF508120-1A6E-49AD-9ACA-83579203405B}">
      <dgm:prSet/>
      <dgm:spPr/>
      <dgm:t>
        <a:bodyPr/>
        <a:lstStyle/>
        <a:p>
          <a:endParaRPr lang="en-US"/>
        </a:p>
      </dgm:t>
    </dgm:pt>
    <dgm:pt modelId="{FCFAEB1D-5A41-43A9-8C44-ADD730801634}">
      <dgm:prSet phldrT="[Text]"/>
      <dgm:spPr/>
      <dgm:t>
        <a:bodyPr/>
        <a:lstStyle/>
        <a:p>
          <a:endParaRPr lang="en-US" dirty="0"/>
        </a:p>
      </dgm:t>
    </dgm:pt>
    <dgm:pt modelId="{37B8BF45-8549-4276-8E3B-99C6AC16C9F2}" type="parTrans" cxnId="{6AC2964B-8FD9-4DAC-AFCF-19443796FFF1}">
      <dgm:prSet/>
      <dgm:spPr/>
      <dgm:t>
        <a:bodyPr/>
        <a:lstStyle/>
        <a:p>
          <a:endParaRPr lang="en-US"/>
        </a:p>
      </dgm:t>
    </dgm:pt>
    <dgm:pt modelId="{FD7B76BA-1578-4F99-935D-99F77FEC4F87}" type="sibTrans" cxnId="{6AC2964B-8FD9-4DAC-AFCF-19443796FFF1}">
      <dgm:prSet/>
      <dgm:spPr/>
      <dgm:t>
        <a:bodyPr/>
        <a:lstStyle/>
        <a:p>
          <a:endParaRPr lang="en-US"/>
        </a:p>
      </dgm:t>
    </dgm:pt>
    <dgm:pt modelId="{2B32F0D4-BCEF-432C-B808-32C99E781DE9}">
      <dgm:prSet phldrT="[Text]" custT="1"/>
      <dgm:spPr/>
      <dgm:t>
        <a:bodyPr/>
        <a:lstStyle/>
        <a:p>
          <a:r>
            <a:rPr lang="en-US" sz="2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Eighth Grade</a:t>
          </a:r>
        </a:p>
        <a:p>
          <a:r>
            <a:rPr lang="en-US" sz="18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Delineate a speaker’s argument and specific claims, evaluating the soundness of the reasoning and relevance and sufficiency of the evidence and identifying when irrelevant evidence is introduced</a:t>
          </a:r>
          <a:r>
            <a:rPr lang="en-US" sz="24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.</a:t>
          </a:r>
          <a:endParaRPr lang="en-US" sz="2400" b="1" dirty="0" smtClean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  <a:p>
          <a:endParaRPr lang="en-US" sz="2400" b="1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420AC4FA-C808-425B-B4F2-FD340721585D}" type="parTrans" cxnId="{6D5E55BE-CCA7-4039-B6FA-F4DC6A80BD07}">
      <dgm:prSet/>
      <dgm:spPr/>
      <dgm:t>
        <a:bodyPr/>
        <a:lstStyle/>
        <a:p>
          <a:endParaRPr lang="en-US"/>
        </a:p>
      </dgm:t>
    </dgm:pt>
    <dgm:pt modelId="{A9FFB62A-ADFC-4F8C-9D1D-A724E7F5203F}" type="sibTrans" cxnId="{6D5E55BE-CCA7-4039-B6FA-F4DC6A80BD07}">
      <dgm:prSet/>
      <dgm:spPr/>
      <dgm:t>
        <a:bodyPr/>
        <a:lstStyle/>
        <a:p>
          <a:endParaRPr lang="en-US"/>
        </a:p>
      </dgm:t>
    </dgm:pt>
    <dgm:pt modelId="{D4A13100-8425-41D2-A07F-56DE0DA03644}" type="pres">
      <dgm:prSet presAssocID="{E288B589-6A42-4E94-9FA3-866E44F9306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5BCD418-94C2-4D81-9BB4-85BA505EE07D}" type="pres">
      <dgm:prSet presAssocID="{41199657-2AD1-486A-8FAF-AC4A8D0D9FC3}" presName="compositeNode" presStyleCnt="0">
        <dgm:presLayoutVars>
          <dgm:bulletEnabled val="1"/>
        </dgm:presLayoutVars>
      </dgm:prSet>
      <dgm:spPr/>
    </dgm:pt>
    <dgm:pt modelId="{310F5F36-CDA9-488A-A54C-60ACA7186F40}" type="pres">
      <dgm:prSet presAssocID="{41199657-2AD1-486A-8FAF-AC4A8D0D9FC3}" presName="bgRect" presStyleLbl="node1" presStyleIdx="0" presStyleCnt="3" custLinFactNeighborX="447" custLinFactNeighborY="958"/>
      <dgm:spPr/>
      <dgm:t>
        <a:bodyPr/>
        <a:lstStyle/>
        <a:p>
          <a:endParaRPr lang="en-US"/>
        </a:p>
      </dgm:t>
    </dgm:pt>
    <dgm:pt modelId="{B6ED1087-7114-4ECE-8D63-A7164426DF8E}" type="pres">
      <dgm:prSet presAssocID="{41199657-2AD1-486A-8FAF-AC4A8D0D9FC3}" presName="parentNode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72D7E7-E9EA-499D-8C55-60E7CC559619}" type="pres">
      <dgm:prSet presAssocID="{41199657-2AD1-486A-8FAF-AC4A8D0D9FC3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6A321B-2FAC-42C1-9870-F80645A699B9}" type="pres">
      <dgm:prSet presAssocID="{0243F61F-3688-4A67-8E74-0DF06290423D}" presName="hSp" presStyleCnt="0"/>
      <dgm:spPr/>
    </dgm:pt>
    <dgm:pt modelId="{6EAE797F-9EEE-4255-AB64-4384F3B6603C}" type="pres">
      <dgm:prSet presAssocID="{0243F61F-3688-4A67-8E74-0DF06290423D}" presName="vProcSp" presStyleCnt="0"/>
      <dgm:spPr/>
    </dgm:pt>
    <dgm:pt modelId="{416D6D57-13F3-447F-9FE4-78BFD3AAABC3}" type="pres">
      <dgm:prSet presAssocID="{0243F61F-3688-4A67-8E74-0DF06290423D}" presName="vSp1" presStyleCnt="0"/>
      <dgm:spPr/>
    </dgm:pt>
    <dgm:pt modelId="{2E5FCB89-FC2B-4A29-9309-ACD0916F74EA}" type="pres">
      <dgm:prSet presAssocID="{0243F61F-3688-4A67-8E74-0DF06290423D}" presName="simulatedConn" presStyleLbl="solidFgAcc1" presStyleIdx="0" presStyleCnt="2"/>
      <dgm:spPr/>
    </dgm:pt>
    <dgm:pt modelId="{15CA2A12-A073-40AD-9017-A79A4D866703}" type="pres">
      <dgm:prSet presAssocID="{0243F61F-3688-4A67-8E74-0DF06290423D}" presName="vSp2" presStyleCnt="0"/>
      <dgm:spPr/>
    </dgm:pt>
    <dgm:pt modelId="{A76F385E-B1E5-4514-8DC0-988AE3741029}" type="pres">
      <dgm:prSet presAssocID="{0243F61F-3688-4A67-8E74-0DF06290423D}" presName="sibTrans" presStyleCnt="0"/>
      <dgm:spPr/>
    </dgm:pt>
    <dgm:pt modelId="{EDED7947-AF07-4E05-8534-ED0554D2FFFF}" type="pres">
      <dgm:prSet presAssocID="{0C43D52F-3C3F-41D0-9D10-F4DC811E7287}" presName="compositeNode" presStyleCnt="0">
        <dgm:presLayoutVars>
          <dgm:bulletEnabled val="1"/>
        </dgm:presLayoutVars>
      </dgm:prSet>
      <dgm:spPr/>
    </dgm:pt>
    <dgm:pt modelId="{1717BC4C-5FCC-495D-9FF4-C40E9EDEF1C9}" type="pres">
      <dgm:prSet presAssocID="{0C43D52F-3C3F-41D0-9D10-F4DC811E7287}" presName="bgRect" presStyleLbl="node1" presStyleIdx="1" presStyleCnt="3"/>
      <dgm:spPr/>
      <dgm:t>
        <a:bodyPr/>
        <a:lstStyle/>
        <a:p>
          <a:endParaRPr lang="en-US"/>
        </a:p>
      </dgm:t>
    </dgm:pt>
    <dgm:pt modelId="{3975C67E-1DB3-4978-8747-F691A647E04B}" type="pres">
      <dgm:prSet presAssocID="{0C43D52F-3C3F-41D0-9D10-F4DC811E7287}" presName="parentNode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494C8F-69BE-40FD-89AA-1A8EA9D41FAB}" type="pres">
      <dgm:prSet presAssocID="{0C43D52F-3C3F-41D0-9D10-F4DC811E7287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B4D050-60BE-4B5E-B63E-BB1A759CFC66}" type="pres">
      <dgm:prSet presAssocID="{153FB5EE-F152-48CB-82D6-59F0D367D7E3}" presName="hSp" presStyleCnt="0"/>
      <dgm:spPr/>
    </dgm:pt>
    <dgm:pt modelId="{72D42F87-9A00-4F62-83F4-11D341C7F650}" type="pres">
      <dgm:prSet presAssocID="{153FB5EE-F152-48CB-82D6-59F0D367D7E3}" presName="vProcSp" presStyleCnt="0"/>
      <dgm:spPr/>
    </dgm:pt>
    <dgm:pt modelId="{3B7C10BB-C1D0-45FC-8A14-326D59A1134D}" type="pres">
      <dgm:prSet presAssocID="{153FB5EE-F152-48CB-82D6-59F0D367D7E3}" presName="vSp1" presStyleCnt="0"/>
      <dgm:spPr/>
    </dgm:pt>
    <dgm:pt modelId="{651546F1-1415-4E5B-AFD7-1525B866E280}" type="pres">
      <dgm:prSet presAssocID="{153FB5EE-F152-48CB-82D6-59F0D367D7E3}" presName="simulatedConn" presStyleLbl="solidFgAcc1" presStyleIdx="1" presStyleCnt="2"/>
      <dgm:spPr/>
    </dgm:pt>
    <dgm:pt modelId="{2AE56B4A-86B5-42A9-AEBF-A77F809986EF}" type="pres">
      <dgm:prSet presAssocID="{153FB5EE-F152-48CB-82D6-59F0D367D7E3}" presName="vSp2" presStyleCnt="0"/>
      <dgm:spPr/>
    </dgm:pt>
    <dgm:pt modelId="{0B9277C3-A125-4948-9EDD-ECCCDC299EAC}" type="pres">
      <dgm:prSet presAssocID="{153FB5EE-F152-48CB-82D6-59F0D367D7E3}" presName="sibTrans" presStyleCnt="0"/>
      <dgm:spPr/>
    </dgm:pt>
    <dgm:pt modelId="{EDC11EB1-D214-45D7-96DD-6BF75D2232C7}" type="pres">
      <dgm:prSet presAssocID="{FCFAEB1D-5A41-43A9-8C44-ADD730801634}" presName="compositeNode" presStyleCnt="0">
        <dgm:presLayoutVars>
          <dgm:bulletEnabled val="1"/>
        </dgm:presLayoutVars>
      </dgm:prSet>
      <dgm:spPr/>
    </dgm:pt>
    <dgm:pt modelId="{CF7E5031-40D1-4C05-BCA8-5918DC0CDBFB}" type="pres">
      <dgm:prSet presAssocID="{FCFAEB1D-5A41-43A9-8C44-ADD730801634}" presName="bgRect" presStyleLbl="node1" presStyleIdx="2" presStyleCnt="3"/>
      <dgm:spPr/>
      <dgm:t>
        <a:bodyPr/>
        <a:lstStyle/>
        <a:p>
          <a:endParaRPr lang="en-US"/>
        </a:p>
      </dgm:t>
    </dgm:pt>
    <dgm:pt modelId="{094AC158-EC25-4BC5-950E-83417C31120B}" type="pres">
      <dgm:prSet presAssocID="{FCFAEB1D-5A41-43A9-8C44-ADD730801634}" presName="parentNode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7A3127-F771-4209-B6AF-661F1BB2E017}" type="pres">
      <dgm:prSet presAssocID="{FCFAEB1D-5A41-43A9-8C44-ADD730801634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7C677EF-BEB7-4990-A50F-91AC60EF6807}" srcId="{E288B589-6A42-4E94-9FA3-866E44F93060}" destId="{0C43D52F-3C3F-41D0-9D10-F4DC811E7287}" srcOrd="1" destOrd="0" parTransId="{A4EBCB71-4589-468A-A730-DBFF6CB10489}" sibTransId="{153FB5EE-F152-48CB-82D6-59F0D367D7E3}"/>
    <dgm:cxn modelId="{97EFBA74-48CF-4A40-87FC-6FD04997B839}" type="presOf" srcId="{FCFAEB1D-5A41-43A9-8C44-ADD730801634}" destId="{CF7E5031-40D1-4C05-BCA8-5918DC0CDBFB}" srcOrd="0" destOrd="0" presId="urn:microsoft.com/office/officeart/2005/8/layout/hProcess7#3"/>
    <dgm:cxn modelId="{CBE7FE68-974C-42DB-A536-2F6198848F85}" type="presOf" srcId="{0C43D52F-3C3F-41D0-9D10-F4DC811E7287}" destId="{1717BC4C-5FCC-495D-9FF4-C40E9EDEF1C9}" srcOrd="0" destOrd="0" presId="urn:microsoft.com/office/officeart/2005/8/layout/hProcess7#3"/>
    <dgm:cxn modelId="{CF508120-1A6E-49AD-9ACA-83579203405B}" srcId="{0C43D52F-3C3F-41D0-9D10-F4DC811E7287}" destId="{6D5DC5D0-8613-401F-8B5B-AA7E501ECA1B}" srcOrd="0" destOrd="0" parTransId="{54367364-EAFB-4950-A955-F09A1ADA343F}" sibTransId="{5DA9C63E-16F3-4A7D-A1E2-4CAA3C1E8C9B}"/>
    <dgm:cxn modelId="{6D5E55BE-CCA7-4039-B6FA-F4DC6A80BD07}" srcId="{FCFAEB1D-5A41-43A9-8C44-ADD730801634}" destId="{2B32F0D4-BCEF-432C-B808-32C99E781DE9}" srcOrd="0" destOrd="0" parTransId="{420AC4FA-C808-425B-B4F2-FD340721585D}" sibTransId="{A9FFB62A-ADFC-4F8C-9D1D-A724E7F5203F}"/>
    <dgm:cxn modelId="{51EE9DC7-519F-4C08-841F-2691E95A51EB}" type="presOf" srcId="{6D5DC5D0-8613-401F-8B5B-AA7E501ECA1B}" destId="{AF494C8F-69BE-40FD-89AA-1A8EA9D41FAB}" srcOrd="0" destOrd="0" presId="urn:microsoft.com/office/officeart/2005/8/layout/hProcess7#3"/>
    <dgm:cxn modelId="{6290C8FC-8220-45E3-8EB3-1A44064ABA28}" type="presOf" srcId="{2B32F0D4-BCEF-432C-B808-32C99E781DE9}" destId="{317A3127-F771-4209-B6AF-661F1BB2E017}" srcOrd="0" destOrd="0" presId="urn:microsoft.com/office/officeart/2005/8/layout/hProcess7#3"/>
    <dgm:cxn modelId="{5B012727-F6F1-444B-882A-A8A57224429C}" srcId="{41199657-2AD1-486A-8FAF-AC4A8D0D9FC3}" destId="{A8C4B6E6-3EC7-4B59-9FE8-C7D7F2818346}" srcOrd="0" destOrd="0" parTransId="{8C755BF3-584B-44C9-8695-3EFD1070C974}" sibTransId="{DAD3CFA7-0682-450E-8558-0283509821F2}"/>
    <dgm:cxn modelId="{A61C0F98-BC4C-4F34-8268-5A737DACA961}" type="presOf" srcId="{FCFAEB1D-5A41-43A9-8C44-ADD730801634}" destId="{094AC158-EC25-4BC5-950E-83417C31120B}" srcOrd="1" destOrd="0" presId="urn:microsoft.com/office/officeart/2005/8/layout/hProcess7#3"/>
    <dgm:cxn modelId="{C556ABAD-B4D6-4D92-9FE6-FEE2CBB530B0}" type="presOf" srcId="{41199657-2AD1-486A-8FAF-AC4A8D0D9FC3}" destId="{B6ED1087-7114-4ECE-8D63-A7164426DF8E}" srcOrd="1" destOrd="0" presId="urn:microsoft.com/office/officeart/2005/8/layout/hProcess7#3"/>
    <dgm:cxn modelId="{90DB6289-6D7C-4624-AE24-7ACF357D977D}" type="presOf" srcId="{41199657-2AD1-486A-8FAF-AC4A8D0D9FC3}" destId="{310F5F36-CDA9-488A-A54C-60ACA7186F40}" srcOrd="0" destOrd="0" presId="urn:microsoft.com/office/officeart/2005/8/layout/hProcess7#3"/>
    <dgm:cxn modelId="{61BAE15D-23A0-43C0-8A40-5AD6ED6A308D}" type="presOf" srcId="{E288B589-6A42-4E94-9FA3-866E44F93060}" destId="{D4A13100-8425-41D2-A07F-56DE0DA03644}" srcOrd="0" destOrd="0" presId="urn:microsoft.com/office/officeart/2005/8/layout/hProcess7#3"/>
    <dgm:cxn modelId="{6D432AE1-FC80-48F1-8EED-60D14AAAF0D8}" type="presOf" srcId="{A8C4B6E6-3EC7-4B59-9FE8-C7D7F2818346}" destId="{7C72D7E7-E9EA-499D-8C55-60E7CC559619}" srcOrd="0" destOrd="0" presId="urn:microsoft.com/office/officeart/2005/8/layout/hProcess7#3"/>
    <dgm:cxn modelId="{5514B99B-F51C-4A08-B572-1F25B6D1B23B}" type="presOf" srcId="{0C43D52F-3C3F-41D0-9D10-F4DC811E7287}" destId="{3975C67E-1DB3-4978-8747-F691A647E04B}" srcOrd="1" destOrd="0" presId="urn:microsoft.com/office/officeart/2005/8/layout/hProcess7#3"/>
    <dgm:cxn modelId="{6AC2964B-8FD9-4DAC-AFCF-19443796FFF1}" srcId="{E288B589-6A42-4E94-9FA3-866E44F93060}" destId="{FCFAEB1D-5A41-43A9-8C44-ADD730801634}" srcOrd="2" destOrd="0" parTransId="{37B8BF45-8549-4276-8E3B-99C6AC16C9F2}" sibTransId="{FD7B76BA-1578-4F99-935D-99F77FEC4F87}"/>
    <dgm:cxn modelId="{1C190240-C79D-47DD-8770-3EB9A92D2E7A}" srcId="{E288B589-6A42-4E94-9FA3-866E44F93060}" destId="{41199657-2AD1-486A-8FAF-AC4A8D0D9FC3}" srcOrd="0" destOrd="0" parTransId="{9DF124D9-3E2C-41E8-AC5E-309B72125453}" sibTransId="{0243F61F-3688-4A67-8E74-0DF06290423D}"/>
    <dgm:cxn modelId="{423A47F0-A349-4873-B440-5DE6E0D88A33}" type="presParOf" srcId="{D4A13100-8425-41D2-A07F-56DE0DA03644}" destId="{C5BCD418-94C2-4D81-9BB4-85BA505EE07D}" srcOrd="0" destOrd="0" presId="urn:microsoft.com/office/officeart/2005/8/layout/hProcess7#3"/>
    <dgm:cxn modelId="{1FF7CC20-ED18-4B59-A367-F0FD3940EAED}" type="presParOf" srcId="{C5BCD418-94C2-4D81-9BB4-85BA505EE07D}" destId="{310F5F36-CDA9-488A-A54C-60ACA7186F40}" srcOrd="0" destOrd="0" presId="urn:microsoft.com/office/officeart/2005/8/layout/hProcess7#3"/>
    <dgm:cxn modelId="{6326AA6D-90B0-41CB-806D-5E918A870359}" type="presParOf" srcId="{C5BCD418-94C2-4D81-9BB4-85BA505EE07D}" destId="{B6ED1087-7114-4ECE-8D63-A7164426DF8E}" srcOrd="1" destOrd="0" presId="urn:microsoft.com/office/officeart/2005/8/layout/hProcess7#3"/>
    <dgm:cxn modelId="{5D063DB6-DEC2-4EB7-BD9C-D1A3D74B5CE4}" type="presParOf" srcId="{C5BCD418-94C2-4D81-9BB4-85BA505EE07D}" destId="{7C72D7E7-E9EA-499D-8C55-60E7CC559619}" srcOrd="2" destOrd="0" presId="urn:microsoft.com/office/officeart/2005/8/layout/hProcess7#3"/>
    <dgm:cxn modelId="{FE744266-7F61-4193-B65F-1F20BCA1B3D2}" type="presParOf" srcId="{D4A13100-8425-41D2-A07F-56DE0DA03644}" destId="{506A321B-2FAC-42C1-9870-F80645A699B9}" srcOrd="1" destOrd="0" presId="urn:microsoft.com/office/officeart/2005/8/layout/hProcess7#3"/>
    <dgm:cxn modelId="{8F9DBA62-B623-4954-8950-E6476D281941}" type="presParOf" srcId="{D4A13100-8425-41D2-A07F-56DE0DA03644}" destId="{6EAE797F-9EEE-4255-AB64-4384F3B6603C}" srcOrd="2" destOrd="0" presId="urn:microsoft.com/office/officeart/2005/8/layout/hProcess7#3"/>
    <dgm:cxn modelId="{61C6707E-857B-4521-A6B1-833FCBB4C02B}" type="presParOf" srcId="{6EAE797F-9EEE-4255-AB64-4384F3B6603C}" destId="{416D6D57-13F3-447F-9FE4-78BFD3AAABC3}" srcOrd="0" destOrd="0" presId="urn:microsoft.com/office/officeart/2005/8/layout/hProcess7#3"/>
    <dgm:cxn modelId="{1E821905-9057-48E0-A0FB-A50062ABC609}" type="presParOf" srcId="{6EAE797F-9EEE-4255-AB64-4384F3B6603C}" destId="{2E5FCB89-FC2B-4A29-9309-ACD0916F74EA}" srcOrd="1" destOrd="0" presId="urn:microsoft.com/office/officeart/2005/8/layout/hProcess7#3"/>
    <dgm:cxn modelId="{A650AA8A-1536-4038-A548-22A7B13440AE}" type="presParOf" srcId="{6EAE797F-9EEE-4255-AB64-4384F3B6603C}" destId="{15CA2A12-A073-40AD-9017-A79A4D866703}" srcOrd="2" destOrd="0" presId="urn:microsoft.com/office/officeart/2005/8/layout/hProcess7#3"/>
    <dgm:cxn modelId="{AD2A4DFB-C7A3-434A-A149-DDBE1ADF2A8F}" type="presParOf" srcId="{D4A13100-8425-41D2-A07F-56DE0DA03644}" destId="{A76F385E-B1E5-4514-8DC0-988AE3741029}" srcOrd="3" destOrd="0" presId="urn:microsoft.com/office/officeart/2005/8/layout/hProcess7#3"/>
    <dgm:cxn modelId="{D1E9A54F-6A6D-4296-991B-1A4CD31682F7}" type="presParOf" srcId="{D4A13100-8425-41D2-A07F-56DE0DA03644}" destId="{EDED7947-AF07-4E05-8534-ED0554D2FFFF}" srcOrd="4" destOrd="0" presId="urn:microsoft.com/office/officeart/2005/8/layout/hProcess7#3"/>
    <dgm:cxn modelId="{4AB837A6-CB16-4EE8-BE74-9AC8F2351C82}" type="presParOf" srcId="{EDED7947-AF07-4E05-8534-ED0554D2FFFF}" destId="{1717BC4C-5FCC-495D-9FF4-C40E9EDEF1C9}" srcOrd="0" destOrd="0" presId="urn:microsoft.com/office/officeart/2005/8/layout/hProcess7#3"/>
    <dgm:cxn modelId="{080497B6-C8C5-4743-B4F7-63E80D7F8C4B}" type="presParOf" srcId="{EDED7947-AF07-4E05-8534-ED0554D2FFFF}" destId="{3975C67E-1DB3-4978-8747-F691A647E04B}" srcOrd="1" destOrd="0" presId="urn:microsoft.com/office/officeart/2005/8/layout/hProcess7#3"/>
    <dgm:cxn modelId="{C3CED4E5-CD68-4D27-8E14-8D9494BE0AF8}" type="presParOf" srcId="{EDED7947-AF07-4E05-8534-ED0554D2FFFF}" destId="{AF494C8F-69BE-40FD-89AA-1A8EA9D41FAB}" srcOrd="2" destOrd="0" presId="urn:microsoft.com/office/officeart/2005/8/layout/hProcess7#3"/>
    <dgm:cxn modelId="{6C651CCE-AC76-45FC-AB37-87F7B6CC2192}" type="presParOf" srcId="{D4A13100-8425-41D2-A07F-56DE0DA03644}" destId="{8CB4D050-60BE-4B5E-B63E-BB1A759CFC66}" srcOrd="5" destOrd="0" presId="urn:microsoft.com/office/officeart/2005/8/layout/hProcess7#3"/>
    <dgm:cxn modelId="{6CC2B256-7A06-4262-BBDA-EE134600AEEE}" type="presParOf" srcId="{D4A13100-8425-41D2-A07F-56DE0DA03644}" destId="{72D42F87-9A00-4F62-83F4-11D341C7F650}" srcOrd="6" destOrd="0" presId="urn:microsoft.com/office/officeart/2005/8/layout/hProcess7#3"/>
    <dgm:cxn modelId="{EC7EB747-8CF2-4276-829A-694971755B9D}" type="presParOf" srcId="{72D42F87-9A00-4F62-83F4-11D341C7F650}" destId="{3B7C10BB-C1D0-45FC-8A14-326D59A1134D}" srcOrd="0" destOrd="0" presId="urn:microsoft.com/office/officeart/2005/8/layout/hProcess7#3"/>
    <dgm:cxn modelId="{1136D261-2727-48CD-A0D3-E8983D994961}" type="presParOf" srcId="{72D42F87-9A00-4F62-83F4-11D341C7F650}" destId="{651546F1-1415-4E5B-AFD7-1525B866E280}" srcOrd="1" destOrd="0" presId="urn:microsoft.com/office/officeart/2005/8/layout/hProcess7#3"/>
    <dgm:cxn modelId="{F67AC564-7B16-496B-AFD5-123AF8E309B5}" type="presParOf" srcId="{72D42F87-9A00-4F62-83F4-11D341C7F650}" destId="{2AE56B4A-86B5-42A9-AEBF-A77F809986EF}" srcOrd="2" destOrd="0" presId="urn:microsoft.com/office/officeart/2005/8/layout/hProcess7#3"/>
    <dgm:cxn modelId="{77E8F73B-739D-457D-B173-AAA528048D7D}" type="presParOf" srcId="{D4A13100-8425-41D2-A07F-56DE0DA03644}" destId="{0B9277C3-A125-4948-9EDD-ECCCDC299EAC}" srcOrd="7" destOrd="0" presId="urn:microsoft.com/office/officeart/2005/8/layout/hProcess7#3"/>
    <dgm:cxn modelId="{EA0AE1DC-B223-45E1-BA29-F34830239DC9}" type="presParOf" srcId="{D4A13100-8425-41D2-A07F-56DE0DA03644}" destId="{EDC11EB1-D214-45D7-96DD-6BF75D2232C7}" srcOrd="8" destOrd="0" presId="urn:microsoft.com/office/officeart/2005/8/layout/hProcess7#3"/>
    <dgm:cxn modelId="{7E35FEE5-1935-4AC0-A2D1-72D8FE7C7DD3}" type="presParOf" srcId="{EDC11EB1-D214-45D7-96DD-6BF75D2232C7}" destId="{CF7E5031-40D1-4C05-BCA8-5918DC0CDBFB}" srcOrd="0" destOrd="0" presId="urn:microsoft.com/office/officeart/2005/8/layout/hProcess7#3"/>
    <dgm:cxn modelId="{4D4C9421-62B5-459A-B2C0-69D68FF82FC0}" type="presParOf" srcId="{EDC11EB1-D214-45D7-96DD-6BF75D2232C7}" destId="{094AC158-EC25-4BC5-950E-83417C31120B}" srcOrd="1" destOrd="0" presId="urn:microsoft.com/office/officeart/2005/8/layout/hProcess7#3"/>
    <dgm:cxn modelId="{16030146-F526-4AA1-B17E-8BB77312F1B5}" type="presParOf" srcId="{EDC11EB1-D214-45D7-96DD-6BF75D2232C7}" destId="{317A3127-F771-4209-B6AF-661F1BB2E017}" srcOrd="2" destOrd="0" presId="urn:microsoft.com/office/officeart/2005/8/layout/hProcess7#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288B589-6A42-4E94-9FA3-866E44F93060}" type="doc">
      <dgm:prSet loTypeId="urn:microsoft.com/office/officeart/2005/8/layout/hProcess7#4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41199657-2AD1-486A-8FAF-AC4A8D0D9FC3}">
      <dgm:prSet phldrT="[Text]"/>
      <dgm:spPr/>
      <dgm:t>
        <a:bodyPr/>
        <a:lstStyle/>
        <a:p>
          <a:endParaRPr lang="en-US" dirty="0"/>
        </a:p>
      </dgm:t>
    </dgm:pt>
    <dgm:pt modelId="{9DF124D9-3E2C-41E8-AC5E-309B72125453}" type="parTrans" cxnId="{1C190240-C79D-47DD-8770-3EB9A92D2E7A}">
      <dgm:prSet/>
      <dgm:spPr/>
      <dgm:t>
        <a:bodyPr/>
        <a:lstStyle/>
        <a:p>
          <a:endParaRPr lang="en-US"/>
        </a:p>
      </dgm:t>
    </dgm:pt>
    <dgm:pt modelId="{0243F61F-3688-4A67-8E74-0DF06290423D}" type="sibTrans" cxnId="{1C190240-C79D-47DD-8770-3EB9A92D2E7A}">
      <dgm:prSet/>
      <dgm:spPr/>
      <dgm:t>
        <a:bodyPr/>
        <a:lstStyle/>
        <a:p>
          <a:endParaRPr lang="en-US"/>
        </a:p>
      </dgm:t>
    </dgm:pt>
    <dgm:pt modelId="{A8C4B6E6-3EC7-4B59-9FE8-C7D7F2818346}">
      <dgm:prSet phldrT="[Text]" custT="1"/>
      <dgm:spPr/>
      <dgm:t>
        <a:bodyPr/>
        <a:lstStyle/>
        <a:p>
          <a:r>
            <a:rPr lang="en-US" sz="2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9</a:t>
          </a:r>
          <a:r>
            <a:rPr lang="en-US" sz="2400" b="1" baseline="30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th</a:t>
          </a:r>
          <a:r>
            <a:rPr lang="en-US" sz="2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and 10</a:t>
          </a:r>
          <a:r>
            <a:rPr lang="en-US" sz="2400" b="1" baseline="30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th</a:t>
          </a:r>
          <a:r>
            <a:rPr lang="en-US" sz="2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Grade</a:t>
          </a:r>
        </a:p>
        <a:p>
          <a:r>
            <a:rPr lang="en-US" sz="22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Evaluate a speaker’s point of view, reasoning, and use of evidence and rhetoric, identifying any fallacious reasoning or exaggerated or distorted evidence.  </a:t>
          </a:r>
          <a:endParaRPr lang="en-US" sz="2200" b="1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8C755BF3-584B-44C9-8695-3EFD1070C974}" type="parTrans" cxnId="{5B012727-F6F1-444B-882A-A8A57224429C}">
      <dgm:prSet/>
      <dgm:spPr/>
      <dgm:t>
        <a:bodyPr/>
        <a:lstStyle/>
        <a:p>
          <a:endParaRPr lang="en-US"/>
        </a:p>
      </dgm:t>
    </dgm:pt>
    <dgm:pt modelId="{DAD3CFA7-0682-450E-8558-0283509821F2}" type="sibTrans" cxnId="{5B012727-F6F1-444B-882A-A8A57224429C}">
      <dgm:prSet/>
      <dgm:spPr/>
      <dgm:t>
        <a:bodyPr/>
        <a:lstStyle/>
        <a:p>
          <a:endParaRPr lang="en-US"/>
        </a:p>
      </dgm:t>
    </dgm:pt>
    <dgm:pt modelId="{0C43D52F-3C3F-41D0-9D10-F4DC811E7287}">
      <dgm:prSet phldrT="[Text]"/>
      <dgm:spPr/>
      <dgm:t>
        <a:bodyPr/>
        <a:lstStyle/>
        <a:p>
          <a:endParaRPr lang="en-US" dirty="0"/>
        </a:p>
      </dgm:t>
    </dgm:pt>
    <dgm:pt modelId="{A4EBCB71-4589-468A-A730-DBFF6CB10489}" type="parTrans" cxnId="{27C677EF-BEB7-4990-A50F-91AC60EF6807}">
      <dgm:prSet/>
      <dgm:spPr/>
      <dgm:t>
        <a:bodyPr/>
        <a:lstStyle/>
        <a:p>
          <a:endParaRPr lang="en-US"/>
        </a:p>
      </dgm:t>
    </dgm:pt>
    <dgm:pt modelId="{153FB5EE-F152-48CB-82D6-59F0D367D7E3}" type="sibTrans" cxnId="{27C677EF-BEB7-4990-A50F-91AC60EF6807}">
      <dgm:prSet/>
      <dgm:spPr/>
      <dgm:t>
        <a:bodyPr/>
        <a:lstStyle/>
        <a:p>
          <a:endParaRPr lang="en-US"/>
        </a:p>
      </dgm:t>
    </dgm:pt>
    <dgm:pt modelId="{6D5DC5D0-8613-401F-8B5B-AA7E501ECA1B}">
      <dgm:prSet phldrT="[Text]" custT="1"/>
      <dgm:spPr/>
      <dgm:t>
        <a:bodyPr/>
        <a:lstStyle/>
        <a:p>
          <a:r>
            <a:rPr lang="en-US" sz="2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11</a:t>
          </a:r>
          <a:r>
            <a:rPr lang="en-US" sz="2400" b="1" baseline="30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th</a:t>
          </a:r>
          <a:r>
            <a:rPr lang="en-US" sz="2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and 12</a:t>
          </a:r>
          <a:r>
            <a:rPr lang="en-US" sz="2400" b="1" baseline="30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th</a:t>
          </a:r>
          <a:r>
            <a:rPr lang="en-US" sz="2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Grade</a:t>
          </a:r>
        </a:p>
        <a:p>
          <a:r>
            <a:rPr lang="en-US" sz="22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Evaluate a speaker’s point of view, reasoning, and use of evidence and rhetoric, assessing the stance, premises, links among ideas, word choice, points of emphasis, and tone used</a:t>
          </a:r>
          <a:r>
            <a:rPr lang="en-US" sz="24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.</a:t>
          </a:r>
          <a:endParaRPr lang="en-US" sz="2400" b="1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54367364-EAFB-4950-A955-F09A1ADA343F}" type="parTrans" cxnId="{CF508120-1A6E-49AD-9ACA-83579203405B}">
      <dgm:prSet/>
      <dgm:spPr/>
      <dgm:t>
        <a:bodyPr/>
        <a:lstStyle/>
        <a:p>
          <a:endParaRPr lang="en-US"/>
        </a:p>
      </dgm:t>
    </dgm:pt>
    <dgm:pt modelId="{5DA9C63E-16F3-4A7D-A1E2-4CAA3C1E8C9B}" type="sibTrans" cxnId="{CF508120-1A6E-49AD-9ACA-83579203405B}">
      <dgm:prSet/>
      <dgm:spPr/>
      <dgm:t>
        <a:bodyPr/>
        <a:lstStyle/>
        <a:p>
          <a:endParaRPr lang="en-US"/>
        </a:p>
      </dgm:t>
    </dgm:pt>
    <dgm:pt modelId="{D4A13100-8425-41D2-A07F-56DE0DA03644}" type="pres">
      <dgm:prSet presAssocID="{E288B589-6A42-4E94-9FA3-866E44F9306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5BCD418-94C2-4D81-9BB4-85BA505EE07D}" type="pres">
      <dgm:prSet presAssocID="{41199657-2AD1-486A-8FAF-AC4A8D0D9FC3}" presName="compositeNode" presStyleCnt="0">
        <dgm:presLayoutVars>
          <dgm:bulletEnabled val="1"/>
        </dgm:presLayoutVars>
      </dgm:prSet>
      <dgm:spPr/>
    </dgm:pt>
    <dgm:pt modelId="{310F5F36-CDA9-488A-A54C-60ACA7186F40}" type="pres">
      <dgm:prSet presAssocID="{41199657-2AD1-486A-8FAF-AC4A8D0D9FC3}" presName="bgRect" presStyleLbl="node1" presStyleIdx="0" presStyleCnt="2"/>
      <dgm:spPr/>
      <dgm:t>
        <a:bodyPr/>
        <a:lstStyle/>
        <a:p>
          <a:endParaRPr lang="en-US"/>
        </a:p>
      </dgm:t>
    </dgm:pt>
    <dgm:pt modelId="{B6ED1087-7114-4ECE-8D63-A7164426DF8E}" type="pres">
      <dgm:prSet presAssocID="{41199657-2AD1-486A-8FAF-AC4A8D0D9FC3}" presName="parentNode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72D7E7-E9EA-499D-8C55-60E7CC559619}" type="pres">
      <dgm:prSet presAssocID="{41199657-2AD1-486A-8FAF-AC4A8D0D9FC3}" presName="child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6A321B-2FAC-42C1-9870-F80645A699B9}" type="pres">
      <dgm:prSet presAssocID="{0243F61F-3688-4A67-8E74-0DF06290423D}" presName="hSp" presStyleCnt="0"/>
      <dgm:spPr/>
    </dgm:pt>
    <dgm:pt modelId="{6EAE797F-9EEE-4255-AB64-4384F3B6603C}" type="pres">
      <dgm:prSet presAssocID="{0243F61F-3688-4A67-8E74-0DF06290423D}" presName="vProcSp" presStyleCnt="0"/>
      <dgm:spPr/>
    </dgm:pt>
    <dgm:pt modelId="{416D6D57-13F3-447F-9FE4-78BFD3AAABC3}" type="pres">
      <dgm:prSet presAssocID="{0243F61F-3688-4A67-8E74-0DF06290423D}" presName="vSp1" presStyleCnt="0"/>
      <dgm:spPr/>
    </dgm:pt>
    <dgm:pt modelId="{2E5FCB89-FC2B-4A29-9309-ACD0916F74EA}" type="pres">
      <dgm:prSet presAssocID="{0243F61F-3688-4A67-8E74-0DF06290423D}" presName="simulatedConn" presStyleLbl="solidFgAcc1" presStyleIdx="0" presStyleCnt="1"/>
      <dgm:spPr/>
    </dgm:pt>
    <dgm:pt modelId="{15CA2A12-A073-40AD-9017-A79A4D866703}" type="pres">
      <dgm:prSet presAssocID="{0243F61F-3688-4A67-8E74-0DF06290423D}" presName="vSp2" presStyleCnt="0"/>
      <dgm:spPr/>
    </dgm:pt>
    <dgm:pt modelId="{A76F385E-B1E5-4514-8DC0-988AE3741029}" type="pres">
      <dgm:prSet presAssocID="{0243F61F-3688-4A67-8E74-0DF06290423D}" presName="sibTrans" presStyleCnt="0"/>
      <dgm:spPr/>
    </dgm:pt>
    <dgm:pt modelId="{EDED7947-AF07-4E05-8534-ED0554D2FFFF}" type="pres">
      <dgm:prSet presAssocID="{0C43D52F-3C3F-41D0-9D10-F4DC811E7287}" presName="compositeNode" presStyleCnt="0">
        <dgm:presLayoutVars>
          <dgm:bulletEnabled val="1"/>
        </dgm:presLayoutVars>
      </dgm:prSet>
      <dgm:spPr/>
    </dgm:pt>
    <dgm:pt modelId="{1717BC4C-5FCC-495D-9FF4-C40E9EDEF1C9}" type="pres">
      <dgm:prSet presAssocID="{0C43D52F-3C3F-41D0-9D10-F4DC811E7287}" presName="bgRect" presStyleLbl="node1" presStyleIdx="1" presStyleCnt="2"/>
      <dgm:spPr/>
      <dgm:t>
        <a:bodyPr/>
        <a:lstStyle/>
        <a:p>
          <a:endParaRPr lang="en-US"/>
        </a:p>
      </dgm:t>
    </dgm:pt>
    <dgm:pt modelId="{3975C67E-1DB3-4978-8747-F691A647E04B}" type="pres">
      <dgm:prSet presAssocID="{0C43D52F-3C3F-41D0-9D10-F4DC811E7287}" presName="parentNode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494C8F-69BE-40FD-89AA-1A8EA9D41FAB}" type="pres">
      <dgm:prSet presAssocID="{0C43D52F-3C3F-41D0-9D10-F4DC811E7287}" presName="child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B012727-F6F1-444B-882A-A8A57224429C}" srcId="{41199657-2AD1-486A-8FAF-AC4A8D0D9FC3}" destId="{A8C4B6E6-3EC7-4B59-9FE8-C7D7F2818346}" srcOrd="0" destOrd="0" parTransId="{8C755BF3-584B-44C9-8695-3EFD1070C974}" sibTransId="{DAD3CFA7-0682-450E-8558-0283509821F2}"/>
    <dgm:cxn modelId="{15457841-AAAC-4F47-8EEE-8E3A85B436F2}" type="presOf" srcId="{41199657-2AD1-486A-8FAF-AC4A8D0D9FC3}" destId="{B6ED1087-7114-4ECE-8D63-A7164426DF8E}" srcOrd="1" destOrd="0" presId="urn:microsoft.com/office/officeart/2005/8/layout/hProcess7#4"/>
    <dgm:cxn modelId="{27C677EF-BEB7-4990-A50F-91AC60EF6807}" srcId="{E288B589-6A42-4E94-9FA3-866E44F93060}" destId="{0C43D52F-3C3F-41D0-9D10-F4DC811E7287}" srcOrd="1" destOrd="0" parTransId="{A4EBCB71-4589-468A-A730-DBFF6CB10489}" sibTransId="{153FB5EE-F152-48CB-82D6-59F0D367D7E3}"/>
    <dgm:cxn modelId="{270DC792-0F26-4D8A-A067-FF1D8D4D1EAF}" type="presOf" srcId="{A8C4B6E6-3EC7-4B59-9FE8-C7D7F2818346}" destId="{7C72D7E7-E9EA-499D-8C55-60E7CC559619}" srcOrd="0" destOrd="0" presId="urn:microsoft.com/office/officeart/2005/8/layout/hProcess7#4"/>
    <dgm:cxn modelId="{EDFC909E-B2BC-4B59-90E3-D8D4BEBA3A7D}" type="presOf" srcId="{E288B589-6A42-4E94-9FA3-866E44F93060}" destId="{D4A13100-8425-41D2-A07F-56DE0DA03644}" srcOrd="0" destOrd="0" presId="urn:microsoft.com/office/officeart/2005/8/layout/hProcess7#4"/>
    <dgm:cxn modelId="{CF508120-1A6E-49AD-9ACA-83579203405B}" srcId="{0C43D52F-3C3F-41D0-9D10-F4DC811E7287}" destId="{6D5DC5D0-8613-401F-8B5B-AA7E501ECA1B}" srcOrd="0" destOrd="0" parTransId="{54367364-EAFB-4950-A955-F09A1ADA343F}" sibTransId="{5DA9C63E-16F3-4A7D-A1E2-4CAA3C1E8C9B}"/>
    <dgm:cxn modelId="{9B46A934-28CC-4CD2-93C3-E5F836B51FDA}" type="presOf" srcId="{0C43D52F-3C3F-41D0-9D10-F4DC811E7287}" destId="{3975C67E-1DB3-4978-8747-F691A647E04B}" srcOrd="1" destOrd="0" presId="urn:microsoft.com/office/officeart/2005/8/layout/hProcess7#4"/>
    <dgm:cxn modelId="{4E3C3AFE-6B1C-4BA2-B015-041F451ECF44}" type="presOf" srcId="{41199657-2AD1-486A-8FAF-AC4A8D0D9FC3}" destId="{310F5F36-CDA9-488A-A54C-60ACA7186F40}" srcOrd="0" destOrd="0" presId="urn:microsoft.com/office/officeart/2005/8/layout/hProcess7#4"/>
    <dgm:cxn modelId="{1C190240-C79D-47DD-8770-3EB9A92D2E7A}" srcId="{E288B589-6A42-4E94-9FA3-866E44F93060}" destId="{41199657-2AD1-486A-8FAF-AC4A8D0D9FC3}" srcOrd="0" destOrd="0" parTransId="{9DF124D9-3E2C-41E8-AC5E-309B72125453}" sibTransId="{0243F61F-3688-4A67-8E74-0DF06290423D}"/>
    <dgm:cxn modelId="{85E8F080-58A5-49C7-A835-18B84D77C42A}" type="presOf" srcId="{6D5DC5D0-8613-401F-8B5B-AA7E501ECA1B}" destId="{AF494C8F-69BE-40FD-89AA-1A8EA9D41FAB}" srcOrd="0" destOrd="0" presId="urn:microsoft.com/office/officeart/2005/8/layout/hProcess7#4"/>
    <dgm:cxn modelId="{6B166173-547D-46B6-9258-02586A240FEF}" type="presOf" srcId="{0C43D52F-3C3F-41D0-9D10-F4DC811E7287}" destId="{1717BC4C-5FCC-495D-9FF4-C40E9EDEF1C9}" srcOrd="0" destOrd="0" presId="urn:microsoft.com/office/officeart/2005/8/layout/hProcess7#4"/>
    <dgm:cxn modelId="{23508F29-0662-4F13-8A60-648B5783D703}" type="presParOf" srcId="{D4A13100-8425-41D2-A07F-56DE0DA03644}" destId="{C5BCD418-94C2-4D81-9BB4-85BA505EE07D}" srcOrd="0" destOrd="0" presId="urn:microsoft.com/office/officeart/2005/8/layout/hProcess7#4"/>
    <dgm:cxn modelId="{A9BDD425-AD7B-4AA5-BB6A-B863282B2148}" type="presParOf" srcId="{C5BCD418-94C2-4D81-9BB4-85BA505EE07D}" destId="{310F5F36-CDA9-488A-A54C-60ACA7186F40}" srcOrd="0" destOrd="0" presId="urn:microsoft.com/office/officeart/2005/8/layout/hProcess7#4"/>
    <dgm:cxn modelId="{8D1937D8-1205-4B75-AA66-10284CD8FB4F}" type="presParOf" srcId="{C5BCD418-94C2-4D81-9BB4-85BA505EE07D}" destId="{B6ED1087-7114-4ECE-8D63-A7164426DF8E}" srcOrd="1" destOrd="0" presId="urn:microsoft.com/office/officeart/2005/8/layout/hProcess7#4"/>
    <dgm:cxn modelId="{603566AE-7E6E-4294-A4DE-A294E1599CF3}" type="presParOf" srcId="{C5BCD418-94C2-4D81-9BB4-85BA505EE07D}" destId="{7C72D7E7-E9EA-499D-8C55-60E7CC559619}" srcOrd="2" destOrd="0" presId="urn:microsoft.com/office/officeart/2005/8/layout/hProcess7#4"/>
    <dgm:cxn modelId="{117107CB-1CD1-45C6-9C45-2B8454EAC3C1}" type="presParOf" srcId="{D4A13100-8425-41D2-A07F-56DE0DA03644}" destId="{506A321B-2FAC-42C1-9870-F80645A699B9}" srcOrd="1" destOrd="0" presId="urn:microsoft.com/office/officeart/2005/8/layout/hProcess7#4"/>
    <dgm:cxn modelId="{7FC5F8C6-A574-41AD-AD73-F9A87A2CE912}" type="presParOf" srcId="{D4A13100-8425-41D2-A07F-56DE0DA03644}" destId="{6EAE797F-9EEE-4255-AB64-4384F3B6603C}" srcOrd="2" destOrd="0" presId="urn:microsoft.com/office/officeart/2005/8/layout/hProcess7#4"/>
    <dgm:cxn modelId="{97A44025-15B4-4512-9921-9DDBC2B0C8E7}" type="presParOf" srcId="{6EAE797F-9EEE-4255-AB64-4384F3B6603C}" destId="{416D6D57-13F3-447F-9FE4-78BFD3AAABC3}" srcOrd="0" destOrd="0" presId="urn:microsoft.com/office/officeart/2005/8/layout/hProcess7#4"/>
    <dgm:cxn modelId="{D6C4DF9F-7948-45EF-B4B1-B0A46E87150A}" type="presParOf" srcId="{6EAE797F-9EEE-4255-AB64-4384F3B6603C}" destId="{2E5FCB89-FC2B-4A29-9309-ACD0916F74EA}" srcOrd="1" destOrd="0" presId="urn:microsoft.com/office/officeart/2005/8/layout/hProcess7#4"/>
    <dgm:cxn modelId="{C2315902-37B6-4B39-9F6F-641EA739B0B3}" type="presParOf" srcId="{6EAE797F-9EEE-4255-AB64-4384F3B6603C}" destId="{15CA2A12-A073-40AD-9017-A79A4D866703}" srcOrd="2" destOrd="0" presId="urn:microsoft.com/office/officeart/2005/8/layout/hProcess7#4"/>
    <dgm:cxn modelId="{B263E44C-9E13-44B6-9EC4-DC4BCC92263B}" type="presParOf" srcId="{D4A13100-8425-41D2-A07F-56DE0DA03644}" destId="{A76F385E-B1E5-4514-8DC0-988AE3741029}" srcOrd="3" destOrd="0" presId="urn:microsoft.com/office/officeart/2005/8/layout/hProcess7#4"/>
    <dgm:cxn modelId="{DD4AE7AA-AE0E-40E2-95B8-B8F12BE673C8}" type="presParOf" srcId="{D4A13100-8425-41D2-A07F-56DE0DA03644}" destId="{EDED7947-AF07-4E05-8534-ED0554D2FFFF}" srcOrd="4" destOrd="0" presId="urn:microsoft.com/office/officeart/2005/8/layout/hProcess7#4"/>
    <dgm:cxn modelId="{30314187-6FAF-43B3-A7A8-9E2E24AD11D4}" type="presParOf" srcId="{EDED7947-AF07-4E05-8534-ED0554D2FFFF}" destId="{1717BC4C-5FCC-495D-9FF4-C40E9EDEF1C9}" srcOrd="0" destOrd="0" presId="urn:microsoft.com/office/officeart/2005/8/layout/hProcess7#4"/>
    <dgm:cxn modelId="{86ED8B36-B59B-4F01-A664-8C9AEC15E489}" type="presParOf" srcId="{EDED7947-AF07-4E05-8534-ED0554D2FFFF}" destId="{3975C67E-1DB3-4978-8747-F691A647E04B}" srcOrd="1" destOrd="0" presId="urn:microsoft.com/office/officeart/2005/8/layout/hProcess7#4"/>
    <dgm:cxn modelId="{42CDEDC7-9814-428C-A356-54A49A20F59B}" type="presParOf" srcId="{EDED7947-AF07-4E05-8534-ED0554D2FFFF}" destId="{AF494C8F-69BE-40FD-89AA-1A8EA9D41FAB}" srcOrd="2" destOrd="0" presId="urn:microsoft.com/office/officeart/2005/8/layout/hProcess7#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A4219A8-4E42-419E-B62D-BB61E1780929}">
      <dsp:nvSpPr>
        <dsp:cNvPr id="0" name=""/>
        <dsp:cNvSpPr/>
      </dsp:nvSpPr>
      <dsp:spPr>
        <a:xfrm>
          <a:off x="1866919" y="489046"/>
          <a:ext cx="3285475" cy="3285475"/>
        </a:xfrm>
        <a:prstGeom prst="blockArc">
          <a:avLst>
            <a:gd name="adj1" fmla="val 10805933"/>
            <a:gd name="adj2" fmla="val 16363587"/>
            <a:gd name="adj3" fmla="val 463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9DE5C28-766A-479B-9278-35EC8FDCCC43}">
      <dsp:nvSpPr>
        <dsp:cNvPr id="0" name=""/>
        <dsp:cNvSpPr/>
      </dsp:nvSpPr>
      <dsp:spPr>
        <a:xfrm>
          <a:off x="1866919" y="483426"/>
          <a:ext cx="3285475" cy="3285475"/>
        </a:xfrm>
        <a:prstGeom prst="blockArc">
          <a:avLst>
            <a:gd name="adj1" fmla="val 5246249"/>
            <a:gd name="adj2" fmla="val 10793893"/>
            <a:gd name="adj3" fmla="val 463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EAA306-0621-4F0D-9E44-8347A9D511DA}">
      <dsp:nvSpPr>
        <dsp:cNvPr id="0" name=""/>
        <dsp:cNvSpPr/>
      </dsp:nvSpPr>
      <dsp:spPr>
        <a:xfrm>
          <a:off x="1934215" y="481827"/>
          <a:ext cx="3285475" cy="3285475"/>
        </a:xfrm>
        <a:prstGeom prst="blockArc">
          <a:avLst>
            <a:gd name="adj1" fmla="val 9529"/>
            <a:gd name="adj2" fmla="val 5390471"/>
            <a:gd name="adj3" fmla="val 463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5E021F-B389-4533-81DA-6D3B0C51DE69}">
      <dsp:nvSpPr>
        <dsp:cNvPr id="0" name=""/>
        <dsp:cNvSpPr/>
      </dsp:nvSpPr>
      <dsp:spPr>
        <a:xfrm>
          <a:off x="1934215" y="490837"/>
          <a:ext cx="3285475" cy="3285475"/>
        </a:xfrm>
        <a:prstGeom prst="blockArc">
          <a:avLst>
            <a:gd name="adj1" fmla="val 16219355"/>
            <a:gd name="adj2" fmla="val 21590228"/>
            <a:gd name="adj3" fmla="val 463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0CBB0C1-624A-48DB-AB79-02E95E9A6789}">
      <dsp:nvSpPr>
        <dsp:cNvPr id="0" name=""/>
        <dsp:cNvSpPr/>
      </dsp:nvSpPr>
      <dsp:spPr>
        <a:xfrm>
          <a:off x="2786002" y="1378148"/>
          <a:ext cx="1599970" cy="1510903"/>
        </a:xfrm>
        <a:prstGeom prst="ellipse">
          <a:avLst/>
        </a:prstGeom>
        <a:solidFill>
          <a:srgbClr val="74C93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Balanced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Literacy</a:t>
          </a:r>
          <a:endParaRPr lang="en-US" sz="1800" b="1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2786002" y="1378148"/>
        <a:ext cx="1599970" cy="1510903"/>
      </dsp:txXfrm>
    </dsp:sp>
    <dsp:sp modelId="{C5066E90-ECE7-466E-A1FD-57D9FF863F31}">
      <dsp:nvSpPr>
        <dsp:cNvPr id="0" name=""/>
        <dsp:cNvSpPr/>
      </dsp:nvSpPr>
      <dsp:spPr>
        <a:xfrm>
          <a:off x="3057171" y="121"/>
          <a:ext cx="1057632" cy="1057632"/>
        </a:xfrm>
        <a:prstGeom prst="ellipse">
          <a:avLst/>
        </a:prstGeom>
        <a:solidFill>
          <a:srgbClr val="668FB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Arial" pitchFamily="34" charset="0"/>
              <a:cs typeface="Arial" pitchFamily="34" charset="0"/>
            </a:rPr>
            <a:t>CCSS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Arial" pitchFamily="34" charset="0"/>
              <a:cs typeface="Arial" pitchFamily="34" charset="0"/>
            </a:rPr>
            <a:t>Reading</a:t>
          </a:r>
          <a:endParaRPr lang="en-US" sz="1400" kern="1200" dirty="0">
            <a:latin typeface="Arial" pitchFamily="34" charset="0"/>
            <a:cs typeface="Arial" pitchFamily="34" charset="0"/>
          </a:endParaRPr>
        </a:p>
      </dsp:txBody>
      <dsp:txXfrm>
        <a:off x="3057171" y="121"/>
        <a:ext cx="1057632" cy="1057632"/>
      </dsp:txXfrm>
    </dsp:sp>
    <dsp:sp modelId="{7A626DAE-6C73-49C1-9440-CAD419191B5A}">
      <dsp:nvSpPr>
        <dsp:cNvPr id="0" name=""/>
        <dsp:cNvSpPr/>
      </dsp:nvSpPr>
      <dsp:spPr>
        <a:xfrm>
          <a:off x="4652793" y="1600197"/>
          <a:ext cx="1057632" cy="1057632"/>
        </a:xfrm>
        <a:prstGeom prst="ellipse">
          <a:avLst/>
        </a:prstGeom>
        <a:solidFill>
          <a:srgbClr val="668FB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 dirty="0" smtClean="0">
              <a:latin typeface="Arial" pitchFamily="34" charset="0"/>
              <a:cs typeface="Arial" pitchFamily="34" charset="0"/>
            </a:rPr>
            <a:t>CCSS Writing</a:t>
          </a:r>
          <a:endParaRPr lang="en-US" sz="1400" b="0" kern="1200" dirty="0">
            <a:latin typeface="Arial" pitchFamily="34" charset="0"/>
            <a:cs typeface="Arial" pitchFamily="34" charset="0"/>
          </a:endParaRPr>
        </a:p>
      </dsp:txBody>
      <dsp:txXfrm>
        <a:off x="4652793" y="1600197"/>
        <a:ext cx="1057632" cy="1057632"/>
      </dsp:txXfrm>
    </dsp:sp>
    <dsp:sp modelId="{731BDA15-7289-4F12-8C98-4A09342143F0}">
      <dsp:nvSpPr>
        <dsp:cNvPr id="0" name=""/>
        <dsp:cNvSpPr/>
      </dsp:nvSpPr>
      <dsp:spPr>
        <a:xfrm>
          <a:off x="3052584" y="3200405"/>
          <a:ext cx="1057632" cy="1057632"/>
        </a:xfrm>
        <a:prstGeom prst="ellipse">
          <a:avLst/>
        </a:prstGeom>
        <a:solidFill>
          <a:srgbClr val="668FB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latin typeface="Arial" pitchFamily="34" charset="0"/>
              <a:cs typeface="Arial" pitchFamily="34" charset="0"/>
            </a:rPr>
            <a:t>CCSS Speaking and Listening</a:t>
          </a:r>
          <a:endParaRPr lang="en-US" sz="1200" kern="1200" dirty="0">
            <a:latin typeface="Arial" pitchFamily="34" charset="0"/>
            <a:cs typeface="Arial" pitchFamily="34" charset="0"/>
          </a:endParaRPr>
        </a:p>
      </dsp:txBody>
      <dsp:txXfrm>
        <a:off x="3052584" y="3200405"/>
        <a:ext cx="1057632" cy="1057632"/>
      </dsp:txXfrm>
    </dsp:sp>
    <dsp:sp modelId="{88AE3AB1-4306-4DDE-906C-C71E83BD2A5F}">
      <dsp:nvSpPr>
        <dsp:cNvPr id="0" name=""/>
        <dsp:cNvSpPr/>
      </dsp:nvSpPr>
      <dsp:spPr>
        <a:xfrm>
          <a:off x="1367006" y="1600198"/>
          <a:ext cx="1075982" cy="1057632"/>
        </a:xfrm>
        <a:prstGeom prst="ellipse">
          <a:avLst/>
        </a:prstGeom>
        <a:solidFill>
          <a:srgbClr val="668FB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0" kern="1200" dirty="0" smtClean="0">
              <a:latin typeface="Arial" pitchFamily="34" charset="0"/>
              <a:cs typeface="Arial" pitchFamily="34" charset="0"/>
            </a:rPr>
            <a:t>CCSS Language</a:t>
          </a:r>
          <a:endParaRPr lang="en-US" sz="1200" b="0" kern="1200" dirty="0">
            <a:latin typeface="Arial" pitchFamily="34" charset="0"/>
            <a:cs typeface="Arial" pitchFamily="34" charset="0"/>
          </a:endParaRPr>
        </a:p>
      </dsp:txBody>
      <dsp:txXfrm>
        <a:off x="1367006" y="1600198"/>
        <a:ext cx="1075982" cy="105763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10F5F36-CDA9-488A-A54C-60ACA7186F40}">
      <dsp:nvSpPr>
        <dsp:cNvPr id="0" name=""/>
        <dsp:cNvSpPr/>
      </dsp:nvSpPr>
      <dsp:spPr>
        <a:xfrm>
          <a:off x="2934" y="609599"/>
          <a:ext cx="3022525" cy="3886201"/>
        </a:xfrm>
        <a:prstGeom prst="roundRect">
          <a:avLst>
            <a:gd name="adj" fmla="val 5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16586" rIns="151130" bIns="0" numCol="1" spcCol="1270" anchor="t" anchorCtr="0">
          <a:noAutofit/>
        </a:bodyPr>
        <a:lstStyle/>
        <a:p>
          <a:pPr lvl="0" algn="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400" kern="1200" dirty="0"/>
        </a:p>
      </dsp:txBody>
      <dsp:txXfrm rot="16200000">
        <a:off x="-1288155" y="1900689"/>
        <a:ext cx="3186684" cy="604505"/>
      </dsp:txXfrm>
    </dsp:sp>
    <dsp:sp modelId="{7C72D7E7-E9EA-499D-8C55-60E7CC559619}">
      <dsp:nvSpPr>
        <dsp:cNvPr id="0" name=""/>
        <dsp:cNvSpPr/>
      </dsp:nvSpPr>
      <dsp:spPr>
        <a:xfrm>
          <a:off x="602596" y="609599"/>
          <a:ext cx="2251781" cy="3886201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2296" rIns="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Kindergarten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Ask and answer questions in order to seek help, get information, or clarify something that is not understood.</a:t>
          </a:r>
          <a:endParaRPr lang="en-US" sz="2000" kern="1200" dirty="0" smtClean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 dirty="0">
            <a:solidFill>
              <a:schemeClr val="tx1"/>
            </a:solidFill>
          </a:endParaRPr>
        </a:p>
      </dsp:txBody>
      <dsp:txXfrm>
        <a:off x="602596" y="609599"/>
        <a:ext cx="2251781" cy="3886201"/>
      </dsp:txXfrm>
    </dsp:sp>
    <dsp:sp modelId="{1717BC4C-5FCC-495D-9FF4-C40E9EDEF1C9}">
      <dsp:nvSpPr>
        <dsp:cNvPr id="0" name=""/>
        <dsp:cNvSpPr/>
      </dsp:nvSpPr>
      <dsp:spPr>
        <a:xfrm>
          <a:off x="3058091" y="636307"/>
          <a:ext cx="3021314" cy="3853179"/>
        </a:xfrm>
        <a:prstGeom prst="roundRect">
          <a:avLst>
            <a:gd name="adj" fmla="val 5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16586" rIns="151130" bIns="0" numCol="1" spcCol="1270" anchor="t" anchorCtr="0">
          <a:noAutofit/>
        </a:bodyPr>
        <a:lstStyle/>
        <a:p>
          <a:pPr lvl="0" algn="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 </a:t>
          </a:r>
          <a:endParaRPr lang="en-US" sz="3400" kern="1200" dirty="0"/>
        </a:p>
      </dsp:txBody>
      <dsp:txXfrm rot="16200000">
        <a:off x="1780419" y="1913979"/>
        <a:ext cx="3159607" cy="604262"/>
      </dsp:txXfrm>
    </dsp:sp>
    <dsp:sp modelId="{2E5FCB89-FC2B-4A29-9309-ACD0916F74EA}">
      <dsp:nvSpPr>
        <dsp:cNvPr id="0" name=""/>
        <dsp:cNvSpPr/>
      </dsp:nvSpPr>
      <dsp:spPr>
        <a:xfrm rot="5400000">
          <a:off x="2882914" y="3430292"/>
          <a:ext cx="521549" cy="443358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F494C8F-69BE-40FD-89AA-1A8EA9D41FAB}">
      <dsp:nvSpPr>
        <dsp:cNvPr id="0" name=""/>
        <dsp:cNvSpPr/>
      </dsp:nvSpPr>
      <dsp:spPr>
        <a:xfrm>
          <a:off x="3657599" y="636307"/>
          <a:ext cx="2250879" cy="3853179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96012" rIns="0" bIns="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</a:t>
          </a:r>
          <a:r>
            <a:rPr lang="en-US" sz="24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Grade 1</a:t>
          </a:r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Ask and answer questions about what a speaker says in order to gather additional information or clarify something that is not understood. </a:t>
          </a:r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800" b="1" kern="1200" dirty="0" smtClean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b="1" kern="1200" dirty="0" smtClean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800" b="1" kern="1200" dirty="0" smtClean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800" b="1" kern="1200" dirty="0" smtClean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>
              <a:solidFill>
                <a:schemeClr val="tx1"/>
              </a:solidFill>
            </a:rPr>
            <a:t> </a:t>
          </a:r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>
            <a:solidFill>
              <a:schemeClr val="tx1"/>
            </a:solidFill>
          </a:endParaRPr>
        </a:p>
      </dsp:txBody>
      <dsp:txXfrm>
        <a:off x="3657599" y="636307"/>
        <a:ext cx="2250879" cy="3853179"/>
      </dsp:txXfrm>
    </dsp:sp>
    <dsp:sp modelId="{CF7E5031-40D1-4C05-BCA8-5918DC0CDBFB}">
      <dsp:nvSpPr>
        <dsp:cNvPr id="0" name=""/>
        <dsp:cNvSpPr/>
      </dsp:nvSpPr>
      <dsp:spPr>
        <a:xfrm>
          <a:off x="6123180" y="626092"/>
          <a:ext cx="2887390" cy="3853215"/>
        </a:xfrm>
        <a:prstGeom prst="roundRect">
          <a:avLst>
            <a:gd name="adj" fmla="val 5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13157" rIns="146685" bIns="0" numCol="1" spcCol="1270" anchor="t" anchorCtr="0">
          <a:noAutofit/>
        </a:bodyPr>
        <a:lstStyle/>
        <a:p>
          <a:pPr lvl="0" algn="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300" kern="1200" dirty="0"/>
        </a:p>
      </dsp:txBody>
      <dsp:txXfrm rot="16200000">
        <a:off x="4832100" y="1917171"/>
        <a:ext cx="3159636" cy="577478"/>
      </dsp:txXfrm>
    </dsp:sp>
    <dsp:sp modelId="{651546F1-1415-4E5B-AFD7-1525B866E280}">
      <dsp:nvSpPr>
        <dsp:cNvPr id="0" name=""/>
        <dsp:cNvSpPr/>
      </dsp:nvSpPr>
      <dsp:spPr>
        <a:xfrm rot="5400000">
          <a:off x="6007679" y="3430292"/>
          <a:ext cx="521549" cy="443358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17A3127-F771-4209-B6AF-661F1BB2E017}">
      <dsp:nvSpPr>
        <dsp:cNvPr id="0" name=""/>
        <dsp:cNvSpPr/>
      </dsp:nvSpPr>
      <dsp:spPr>
        <a:xfrm>
          <a:off x="6705612" y="626092"/>
          <a:ext cx="2151105" cy="3853215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96012" rIns="0" bIns="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</a:t>
          </a:r>
          <a:r>
            <a:rPr lang="en-US" sz="24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Grade 2</a:t>
          </a:r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Ask and answer questions about what a speaker says in order to clarify comprehension , gather additional information, or deepen understanding of a topic or issue.</a:t>
          </a:r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b="1" kern="1200" dirty="0" smtClean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b="0" kern="1200" dirty="0" smtClean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b="0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6705612" y="626092"/>
        <a:ext cx="2151105" cy="3853215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10F5F36-CDA9-488A-A54C-60ACA7186F40}">
      <dsp:nvSpPr>
        <dsp:cNvPr id="0" name=""/>
        <dsp:cNvSpPr/>
      </dsp:nvSpPr>
      <dsp:spPr>
        <a:xfrm>
          <a:off x="14003" y="762014"/>
          <a:ext cx="2978050" cy="3573660"/>
        </a:xfrm>
        <a:prstGeom prst="roundRect">
          <a:avLst>
            <a:gd name="adj" fmla="val 5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16586" rIns="151130" bIns="0" numCol="1" spcCol="1270" anchor="t" anchorCtr="0">
          <a:noAutofit/>
        </a:bodyPr>
        <a:lstStyle/>
        <a:p>
          <a:pPr lvl="0" algn="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400" kern="1200" dirty="0"/>
        </a:p>
      </dsp:txBody>
      <dsp:txXfrm rot="16200000">
        <a:off x="-1153391" y="1929410"/>
        <a:ext cx="2930401" cy="595610"/>
      </dsp:txXfrm>
    </dsp:sp>
    <dsp:sp modelId="{7C72D7E7-E9EA-499D-8C55-60E7CC559619}">
      <dsp:nvSpPr>
        <dsp:cNvPr id="0" name=""/>
        <dsp:cNvSpPr/>
      </dsp:nvSpPr>
      <dsp:spPr>
        <a:xfrm>
          <a:off x="609614" y="762014"/>
          <a:ext cx="2218647" cy="3573660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2296" rIns="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Third Grade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Ask and answer questions about information from a speaker, offering appropriate elaboration and detail.  </a:t>
          </a:r>
          <a:endParaRPr lang="en-US" sz="2000" kern="1200" dirty="0" smtClean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200" kern="1200" dirty="0">
            <a:solidFill>
              <a:schemeClr val="tx1"/>
            </a:solidFill>
          </a:endParaRPr>
        </a:p>
      </dsp:txBody>
      <dsp:txXfrm>
        <a:off x="609614" y="762014"/>
        <a:ext cx="2218647" cy="3573660"/>
      </dsp:txXfrm>
    </dsp:sp>
    <dsp:sp modelId="{1717BC4C-5FCC-495D-9FF4-C40E9EDEF1C9}">
      <dsp:nvSpPr>
        <dsp:cNvPr id="0" name=""/>
        <dsp:cNvSpPr/>
      </dsp:nvSpPr>
      <dsp:spPr>
        <a:xfrm>
          <a:off x="3082974" y="803969"/>
          <a:ext cx="2978050" cy="3573660"/>
        </a:xfrm>
        <a:prstGeom prst="roundRect">
          <a:avLst>
            <a:gd name="adj" fmla="val 5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16586" rIns="151130" bIns="0" numCol="1" spcCol="1270" anchor="t" anchorCtr="0">
          <a:noAutofit/>
        </a:bodyPr>
        <a:lstStyle/>
        <a:p>
          <a:pPr lvl="0" algn="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400" kern="1200" dirty="0"/>
        </a:p>
      </dsp:txBody>
      <dsp:txXfrm rot="16200000">
        <a:off x="1915578" y="1971365"/>
        <a:ext cx="2930401" cy="595610"/>
      </dsp:txXfrm>
    </dsp:sp>
    <dsp:sp modelId="{2E5FCB89-FC2B-4A29-9309-ACD0916F74EA}">
      <dsp:nvSpPr>
        <dsp:cNvPr id="0" name=""/>
        <dsp:cNvSpPr/>
      </dsp:nvSpPr>
      <dsp:spPr>
        <a:xfrm rot="5400000">
          <a:off x="2835222" y="3644780"/>
          <a:ext cx="525285" cy="446707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F494C8F-69BE-40FD-89AA-1A8EA9D41FAB}">
      <dsp:nvSpPr>
        <dsp:cNvPr id="0" name=""/>
        <dsp:cNvSpPr/>
      </dsp:nvSpPr>
      <dsp:spPr>
        <a:xfrm>
          <a:off x="3678584" y="803969"/>
          <a:ext cx="2218647" cy="3573660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2296" rIns="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Fourth Grade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Iden</a:t>
          </a:r>
          <a:r>
            <a:rPr lang="en-US" sz="2000" b="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tify the reasons and evidence a speaker provides to support particular points.  </a:t>
          </a:r>
          <a:endParaRPr lang="en-US" sz="2000" kern="1200" dirty="0" smtClean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200" kern="1200" dirty="0">
            <a:solidFill>
              <a:schemeClr val="tx1"/>
            </a:solidFill>
          </a:endParaRPr>
        </a:p>
      </dsp:txBody>
      <dsp:txXfrm>
        <a:off x="3678584" y="803969"/>
        <a:ext cx="2218647" cy="3573660"/>
      </dsp:txXfrm>
    </dsp:sp>
    <dsp:sp modelId="{CF7E5031-40D1-4C05-BCA8-5918DC0CDBFB}">
      <dsp:nvSpPr>
        <dsp:cNvPr id="0" name=""/>
        <dsp:cNvSpPr/>
      </dsp:nvSpPr>
      <dsp:spPr>
        <a:xfrm>
          <a:off x="6109984" y="838205"/>
          <a:ext cx="2978050" cy="3573660"/>
        </a:xfrm>
        <a:prstGeom prst="roundRect">
          <a:avLst>
            <a:gd name="adj" fmla="val 5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16586" rIns="151130" bIns="0" numCol="1" spcCol="1270" anchor="t" anchorCtr="0">
          <a:noAutofit/>
        </a:bodyPr>
        <a:lstStyle/>
        <a:p>
          <a:pPr lvl="0" algn="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400" kern="1200" dirty="0"/>
        </a:p>
      </dsp:txBody>
      <dsp:txXfrm rot="16200000">
        <a:off x="4942588" y="2005601"/>
        <a:ext cx="2930401" cy="595610"/>
      </dsp:txXfrm>
    </dsp:sp>
    <dsp:sp modelId="{651546F1-1415-4E5B-AFD7-1525B866E280}">
      <dsp:nvSpPr>
        <dsp:cNvPr id="0" name=""/>
        <dsp:cNvSpPr/>
      </dsp:nvSpPr>
      <dsp:spPr>
        <a:xfrm rot="5400000">
          <a:off x="5917504" y="3644780"/>
          <a:ext cx="525285" cy="446707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17A3127-F771-4209-B6AF-661F1BB2E017}">
      <dsp:nvSpPr>
        <dsp:cNvPr id="0" name=""/>
        <dsp:cNvSpPr/>
      </dsp:nvSpPr>
      <dsp:spPr>
        <a:xfrm>
          <a:off x="6705594" y="838205"/>
          <a:ext cx="2218647" cy="3573660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2296" rIns="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Fifth Grade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Summarize the points a speaker makes and explain how each claim is supported by reasons and evidence.</a:t>
          </a:r>
          <a:endParaRPr lang="en-US" sz="2000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6705594" y="838205"/>
        <a:ext cx="2218647" cy="357366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10F5F36-CDA9-488A-A54C-60ACA7186F40}">
      <dsp:nvSpPr>
        <dsp:cNvPr id="0" name=""/>
        <dsp:cNvSpPr/>
      </dsp:nvSpPr>
      <dsp:spPr>
        <a:xfrm>
          <a:off x="14003" y="838205"/>
          <a:ext cx="2978050" cy="3573660"/>
        </a:xfrm>
        <a:prstGeom prst="roundRect">
          <a:avLst>
            <a:gd name="adj" fmla="val 5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16586" rIns="151130" bIns="0" numCol="1" spcCol="1270" anchor="t" anchorCtr="0">
          <a:noAutofit/>
        </a:bodyPr>
        <a:lstStyle/>
        <a:p>
          <a:pPr lvl="0" algn="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400" kern="1200" dirty="0"/>
        </a:p>
      </dsp:txBody>
      <dsp:txXfrm rot="16200000">
        <a:off x="-1153391" y="2005601"/>
        <a:ext cx="2930401" cy="595610"/>
      </dsp:txXfrm>
    </dsp:sp>
    <dsp:sp modelId="{7C72D7E7-E9EA-499D-8C55-60E7CC559619}">
      <dsp:nvSpPr>
        <dsp:cNvPr id="0" name=""/>
        <dsp:cNvSpPr/>
      </dsp:nvSpPr>
      <dsp:spPr>
        <a:xfrm>
          <a:off x="609614" y="838205"/>
          <a:ext cx="2218647" cy="3573660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2296" rIns="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Sixth Grade 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Delineate a speaker’s argument and specific claims, distinguishing claims that are supported by reasons and evidence from claims that are not.</a:t>
          </a:r>
          <a:endParaRPr lang="en-US" sz="2000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609614" y="838205"/>
        <a:ext cx="2218647" cy="3573660"/>
      </dsp:txXfrm>
    </dsp:sp>
    <dsp:sp modelId="{1717BC4C-5FCC-495D-9FF4-C40E9EDEF1C9}">
      <dsp:nvSpPr>
        <dsp:cNvPr id="0" name=""/>
        <dsp:cNvSpPr/>
      </dsp:nvSpPr>
      <dsp:spPr>
        <a:xfrm>
          <a:off x="3082974" y="803969"/>
          <a:ext cx="2978050" cy="3573660"/>
        </a:xfrm>
        <a:prstGeom prst="roundRect">
          <a:avLst>
            <a:gd name="adj" fmla="val 5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16586" rIns="151130" bIns="0" numCol="1" spcCol="1270" anchor="t" anchorCtr="0">
          <a:noAutofit/>
        </a:bodyPr>
        <a:lstStyle/>
        <a:p>
          <a:pPr lvl="0" algn="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400" kern="1200" dirty="0"/>
        </a:p>
      </dsp:txBody>
      <dsp:txXfrm rot="16200000">
        <a:off x="1915578" y="1971365"/>
        <a:ext cx="2930401" cy="595610"/>
      </dsp:txXfrm>
    </dsp:sp>
    <dsp:sp modelId="{2E5FCB89-FC2B-4A29-9309-ACD0916F74EA}">
      <dsp:nvSpPr>
        <dsp:cNvPr id="0" name=""/>
        <dsp:cNvSpPr/>
      </dsp:nvSpPr>
      <dsp:spPr>
        <a:xfrm rot="5400000">
          <a:off x="2835222" y="3644780"/>
          <a:ext cx="525285" cy="446707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F494C8F-69BE-40FD-89AA-1A8EA9D41FAB}">
      <dsp:nvSpPr>
        <dsp:cNvPr id="0" name=""/>
        <dsp:cNvSpPr/>
      </dsp:nvSpPr>
      <dsp:spPr>
        <a:xfrm>
          <a:off x="3678584" y="803969"/>
          <a:ext cx="2218647" cy="3573660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2296" rIns="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Seventh Grade 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Delineate a speaker’s argument and specific claims, evaluating the soundness of the reasoning and the relevance and sufficiency of the evidence.    </a:t>
          </a:r>
          <a:endParaRPr lang="en-US" sz="2000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3678584" y="803969"/>
        <a:ext cx="2218647" cy="3573660"/>
      </dsp:txXfrm>
    </dsp:sp>
    <dsp:sp modelId="{CF7E5031-40D1-4C05-BCA8-5918DC0CDBFB}">
      <dsp:nvSpPr>
        <dsp:cNvPr id="0" name=""/>
        <dsp:cNvSpPr/>
      </dsp:nvSpPr>
      <dsp:spPr>
        <a:xfrm>
          <a:off x="6165257" y="803969"/>
          <a:ext cx="2978050" cy="3573660"/>
        </a:xfrm>
        <a:prstGeom prst="roundRect">
          <a:avLst>
            <a:gd name="adj" fmla="val 5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16586" rIns="151130" bIns="0" numCol="1" spcCol="1270" anchor="t" anchorCtr="0">
          <a:noAutofit/>
        </a:bodyPr>
        <a:lstStyle/>
        <a:p>
          <a:pPr lvl="0" algn="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400" kern="1200" dirty="0"/>
        </a:p>
      </dsp:txBody>
      <dsp:txXfrm rot="16200000">
        <a:off x="4997861" y="1971365"/>
        <a:ext cx="2930401" cy="595610"/>
      </dsp:txXfrm>
    </dsp:sp>
    <dsp:sp modelId="{651546F1-1415-4E5B-AFD7-1525B866E280}">
      <dsp:nvSpPr>
        <dsp:cNvPr id="0" name=""/>
        <dsp:cNvSpPr/>
      </dsp:nvSpPr>
      <dsp:spPr>
        <a:xfrm rot="5400000">
          <a:off x="5917504" y="3644780"/>
          <a:ext cx="525285" cy="446707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17A3127-F771-4209-B6AF-661F1BB2E017}">
      <dsp:nvSpPr>
        <dsp:cNvPr id="0" name=""/>
        <dsp:cNvSpPr/>
      </dsp:nvSpPr>
      <dsp:spPr>
        <a:xfrm>
          <a:off x="6760867" y="803969"/>
          <a:ext cx="2218647" cy="3573660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2296" rIns="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Eighth Grade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Delineate a speaker’s argument and specific claims, evaluating the soundness of the reasoning and relevance and sufficiency of the evidence and identifying when irrelevant evidence is introduced</a:t>
          </a:r>
          <a:r>
            <a:rPr lang="en-US" sz="2400" b="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.</a:t>
          </a:r>
          <a:endParaRPr lang="en-US" sz="2400" b="1" kern="1200" dirty="0" smtClean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b="1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6760867" y="803969"/>
        <a:ext cx="2218647" cy="3573660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10F5F36-CDA9-488A-A54C-60ACA7186F40}">
      <dsp:nvSpPr>
        <dsp:cNvPr id="0" name=""/>
        <dsp:cNvSpPr/>
      </dsp:nvSpPr>
      <dsp:spPr>
        <a:xfrm>
          <a:off x="1528" y="0"/>
          <a:ext cx="3892748" cy="3581400"/>
        </a:xfrm>
        <a:prstGeom prst="roundRect">
          <a:avLst>
            <a:gd name="adj" fmla="val 5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50876" rIns="195580" bIns="0" numCol="1" spcCol="1270" anchor="t" anchorCtr="0">
          <a:noAutofit/>
        </a:bodyPr>
        <a:lstStyle/>
        <a:p>
          <a:pPr lvl="0" algn="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4400" kern="1200" dirty="0"/>
        </a:p>
      </dsp:txBody>
      <dsp:txXfrm rot="16200000">
        <a:off x="-1077570" y="1079099"/>
        <a:ext cx="2936748" cy="778549"/>
      </dsp:txXfrm>
    </dsp:sp>
    <dsp:sp modelId="{7C72D7E7-E9EA-499D-8C55-60E7CC559619}">
      <dsp:nvSpPr>
        <dsp:cNvPr id="0" name=""/>
        <dsp:cNvSpPr/>
      </dsp:nvSpPr>
      <dsp:spPr>
        <a:xfrm>
          <a:off x="780078" y="0"/>
          <a:ext cx="2900097" cy="3581400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2296" rIns="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9</a:t>
          </a:r>
          <a:r>
            <a:rPr lang="en-US" sz="2400" b="1" kern="1200" baseline="30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th</a:t>
          </a:r>
          <a:r>
            <a:rPr lang="en-US" sz="24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and 10</a:t>
          </a:r>
          <a:r>
            <a:rPr lang="en-US" sz="2400" b="1" kern="1200" baseline="30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th</a:t>
          </a:r>
          <a:r>
            <a:rPr lang="en-US" sz="24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Grade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Evaluate a speaker’s point of view, reasoning, and use of evidence and rhetoric, identifying any fallacious reasoning or exaggerated or distorted evidence.  </a:t>
          </a:r>
          <a:endParaRPr lang="en-US" sz="2200" b="1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780078" y="0"/>
        <a:ext cx="2900097" cy="3581400"/>
      </dsp:txXfrm>
    </dsp:sp>
    <dsp:sp modelId="{1717BC4C-5FCC-495D-9FF4-C40E9EDEF1C9}">
      <dsp:nvSpPr>
        <dsp:cNvPr id="0" name=""/>
        <dsp:cNvSpPr/>
      </dsp:nvSpPr>
      <dsp:spPr>
        <a:xfrm>
          <a:off x="4030523" y="0"/>
          <a:ext cx="3892748" cy="3581400"/>
        </a:xfrm>
        <a:prstGeom prst="roundRect">
          <a:avLst>
            <a:gd name="adj" fmla="val 5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50876" rIns="195580" bIns="0" numCol="1" spcCol="1270" anchor="t" anchorCtr="0">
          <a:noAutofit/>
        </a:bodyPr>
        <a:lstStyle/>
        <a:p>
          <a:pPr lvl="0" algn="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4400" kern="1200" dirty="0"/>
        </a:p>
      </dsp:txBody>
      <dsp:txXfrm rot="16200000">
        <a:off x="2951423" y="1079099"/>
        <a:ext cx="2936748" cy="778549"/>
      </dsp:txXfrm>
    </dsp:sp>
    <dsp:sp modelId="{2E5FCB89-FC2B-4A29-9309-ACD0916F74EA}">
      <dsp:nvSpPr>
        <dsp:cNvPr id="0" name=""/>
        <dsp:cNvSpPr/>
      </dsp:nvSpPr>
      <dsp:spPr>
        <a:xfrm rot="5400000">
          <a:off x="3786761" y="2779000"/>
          <a:ext cx="526449" cy="583912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F494C8F-69BE-40FD-89AA-1A8EA9D41FAB}">
      <dsp:nvSpPr>
        <dsp:cNvPr id="0" name=""/>
        <dsp:cNvSpPr/>
      </dsp:nvSpPr>
      <dsp:spPr>
        <a:xfrm>
          <a:off x="4809072" y="0"/>
          <a:ext cx="2900097" cy="3581400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2296" rIns="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11</a:t>
          </a:r>
          <a:r>
            <a:rPr lang="en-US" sz="2400" b="1" kern="1200" baseline="30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th</a:t>
          </a:r>
          <a:r>
            <a:rPr lang="en-US" sz="24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and 12</a:t>
          </a:r>
          <a:r>
            <a:rPr lang="en-US" sz="2400" b="1" kern="1200" baseline="30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th</a:t>
          </a:r>
          <a:r>
            <a:rPr lang="en-US" sz="24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Grade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Evaluate a speaker’s point of view, reasoning, and use of evidence and rhetoric, assessing the stance, premises, links among ideas, word choice, points of emphasis, and tone used</a:t>
          </a:r>
          <a:r>
            <a:rPr lang="en-US" sz="2400" b="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.</a:t>
          </a:r>
          <a:endParaRPr lang="en-US" sz="2400" b="1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4809072" y="0"/>
        <a:ext cx="2900097" cy="35814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7#1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presOf axis="self"/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7#2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presOf axis="self"/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7#3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presOf axis="self"/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7#4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presOf axis="self"/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chemeClr val="tx1"/>
                </a:solidFill>
                <a:latin typeface="Calibri" pitchFamily="34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7ED9C749-B913-44C4-A012-CC41E6DEA877}" type="datetime1">
              <a:rPr lang="en-US"/>
              <a:pPr>
                <a:defRPr/>
              </a:pPr>
              <a:t>8/5/2011</a:t>
            </a:fld>
            <a:endParaRPr lang="en-US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chemeClr val="tx1"/>
                </a:solidFill>
                <a:latin typeface="Calibri" pitchFamily="34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6DFF424A-9D8F-48E1-9133-96C319D8C7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674196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2A7DDDB3-78D7-440A-B29F-9113C34901E6}" type="datetime1">
              <a:rPr lang="en-US"/>
              <a:pPr>
                <a:defRPr/>
              </a:pPr>
              <a:t>8/5/2011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6425"/>
            <a:ext cx="548640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8DCEEA41-C4F7-406F-9B8F-4546580330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979871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Font typeface="Arial" pitchFamily="34" charset="0"/>
              <a:buChar char="•"/>
            </a:pPr>
            <a:endParaRPr lang="en-US" dirty="0" smtClean="0"/>
          </a:p>
        </p:txBody>
      </p:sp>
      <p:sp>
        <p:nvSpPr>
          <p:cNvPr id="849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F5EAD99-77F1-437B-B1D8-9D51D1E36AA2}" type="slidenum">
              <a:rPr lang="en-US" smtClean="0">
                <a:solidFill>
                  <a:srgbClr val="FFFFFF"/>
                </a:solidFill>
              </a:rPr>
              <a:pPr/>
              <a:t>1</a:t>
            </a:fld>
            <a:endParaRPr lang="en-US" smtClean="0">
              <a:solidFill>
                <a:srgbClr val="FFFFFF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 smtClean="0"/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C9CB877-6F13-4432-9760-F131E20D1CFE}" type="slidenum">
              <a:rPr lang="en-US" smtClean="0"/>
              <a:pPr/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i="1" dirty="0" smtClean="0">
              <a:solidFill>
                <a:srgbClr val="FF0000"/>
              </a:solidFill>
            </a:endParaRPr>
          </a:p>
        </p:txBody>
      </p:sp>
      <p:sp>
        <p:nvSpPr>
          <p:cNvPr id="737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99C1208-5D8E-4E84-BB47-4C5AF668B1FC}" type="slidenum">
              <a:rPr lang="en-US" smtClean="0"/>
              <a:pPr/>
              <a:t>11</a:t>
            </a:fld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747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808EFE1-C736-41A9-8D31-38057144F581}" type="slidenum">
              <a:rPr lang="en-US" smtClean="0"/>
              <a:pPr/>
              <a:t>12</a:t>
            </a:fld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AB90E7B-F48F-4CC4-AA49-F7848D3805D7}" type="slidenum">
              <a:rPr lang="en-US" smtClean="0"/>
              <a:pPr/>
              <a:t>14</a:t>
            </a:fld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EEECFE6-BC4C-4ED4-B838-F0698CAF2E85}" type="slidenum">
              <a:rPr lang="en-US" smtClean="0"/>
              <a:pPr/>
              <a:t>15</a:t>
            </a:fld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  <p:sp>
        <p:nvSpPr>
          <p:cNvPr id="778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8CAA15E-9554-4722-83EF-ED9C7971576A}" type="slidenum">
              <a:rPr lang="en-US" smtClean="0"/>
              <a:pPr/>
              <a:t>16</a:t>
            </a:fld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08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809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FF2EDC8-FCEF-48B7-AAC6-398080B74B06}" type="slidenum">
              <a:rPr lang="en-US" smtClean="0"/>
              <a:pPr/>
              <a:t>17</a:t>
            </a:fld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11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b="1" dirty="0" smtClean="0"/>
          </a:p>
        </p:txBody>
      </p:sp>
      <p:sp>
        <p:nvSpPr>
          <p:cNvPr id="911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D8DC028-75A0-448B-B570-B085F3751FD3}" type="slidenum">
              <a:rPr lang="en-US" smtClean="0"/>
              <a:pPr/>
              <a:t>18</a:t>
            </a:fld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849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7ACCAD4-2E85-48B7-8CD7-179D995FF905}" type="slidenum">
              <a:rPr lang="en-US" smtClean="0"/>
              <a:pPr/>
              <a:t>19</a:t>
            </a:fld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860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83D0917-8DBB-4270-B3EA-31C15F08197B}" type="slidenum">
              <a:rPr lang="en-US" smtClean="0"/>
              <a:pPr/>
              <a:t>20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819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08B5200-6653-41F1-A3FC-F830A804338D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11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911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D8DC028-75A0-448B-B570-B085F3751FD3}" type="slidenum">
              <a:rPr lang="en-US" smtClean="0"/>
              <a:pPr/>
              <a:t>21</a:t>
            </a:fld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90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890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7EDE92B-CBC5-4618-91B6-3F5DF0B09B7B}" type="slidenum">
              <a:rPr lang="en-US" smtClean="0"/>
              <a:pPr/>
              <a:t>22</a:t>
            </a:fld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01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901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42B2088-97FF-4C6A-ADD7-099D27D6E40F}" type="slidenum">
              <a:rPr lang="en-US" smtClean="0"/>
              <a:pPr/>
              <a:t>24</a:t>
            </a:fld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11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911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6C3E42A-B701-4216-AB2A-5D5852CC6B29}" type="slidenum">
              <a:rPr lang="en-US" smtClean="0"/>
              <a:pPr/>
              <a:t>25</a:t>
            </a:fld>
            <a:endParaRPr 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endParaRPr lang="en-US" dirty="0" smtClean="0"/>
          </a:p>
        </p:txBody>
      </p:sp>
      <p:sp>
        <p:nvSpPr>
          <p:cNvPr id="921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3C7AC5F-012A-49C3-A5DB-D0AE9D54D72E}" type="slidenum">
              <a:rPr lang="en-US" smtClean="0"/>
              <a:pPr/>
              <a:t>26</a:t>
            </a:fld>
            <a:endParaRPr 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endParaRPr lang="en-US" dirty="0" smtClean="0"/>
          </a:p>
        </p:txBody>
      </p:sp>
      <p:sp>
        <p:nvSpPr>
          <p:cNvPr id="931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FEC72B0-9594-481D-B271-76F45E1DC5EF}" type="slidenum">
              <a:rPr lang="en-US" smtClean="0"/>
              <a:pPr/>
              <a:t>27</a:t>
            </a:fld>
            <a:endParaRPr 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endParaRPr lang="en-US" dirty="0" smtClean="0"/>
          </a:p>
        </p:txBody>
      </p:sp>
      <p:sp>
        <p:nvSpPr>
          <p:cNvPr id="942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3E61BC8-408F-4C0D-86A7-5F423041B186}" type="slidenum">
              <a:rPr lang="en-US" smtClean="0"/>
              <a:pPr/>
              <a:t>28</a:t>
            </a:fld>
            <a:endParaRPr 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endParaRPr lang="en-US" dirty="0" smtClean="0"/>
          </a:p>
        </p:txBody>
      </p:sp>
      <p:sp>
        <p:nvSpPr>
          <p:cNvPr id="952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455985F-1873-4C16-91F7-7D94414CE0AF}" type="slidenum">
              <a:rPr lang="en-US" smtClean="0"/>
              <a:pPr/>
              <a:t>29</a:t>
            </a:fld>
            <a:endParaRPr 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62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962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3FEDF03-55C0-4398-9FEC-BB546CDEF246}" type="slidenum">
              <a:rPr lang="en-US" smtClean="0"/>
              <a:pPr/>
              <a:t>30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58FB8B3-B8C3-044F-8D32-8B1B7777C47C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1403313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72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972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4086B71-12D6-48C2-86F0-0511B8FD3343}" type="slidenum">
              <a:rPr lang="en-US" smtClean="0"/>
              <a:pPr/>
              <a:t>31</a:t>
            </a:fld>
            <a:endParaRPr lang="en-US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11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baseline="0" dirty="0" smtClean="0"/>
              <a:t> </a:t>
            </a:r>
            <a:endParaRPr lang="en-US" dirty="0" smtClean="0"/>
          </a:p>
        </p:txBody>
      </p:sp>
      <p:sp>
        <p:nvSpPr>
          <p:cNvPr id="911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D8DC028-75A0-448B-B570-B085F3751FD3}" type="slidenum">
              <a:rPr lang="en-US" smtClean="0"/>
              <a:pPr/>
              <a:t>32</a:t>
            </a:fld>
            <a:endParaRPr lang="en-US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03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1003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E755095-6F6A-46E3-A76C-68B09295F620}" type="slidenum">
              <a:rPr lang="en-US" smtClean="0"/>
              <a:pPr/>
              <a:t>33</a:t>
            </a:fld>
            <a:endParaRPr lang="en-US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13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1013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F573675-C537-4F77-9F6E-A7EBF9959D5C}" type="slidenum">
              <a:rPr lang="en-US" smtClean="0"/>
              <a:pPr/>
              <a:t>34</a:t>
            </a:fld>
            <a:endParaRPr lang="en-US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1024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49522FD-46CF-4EC2-8A5D-6C9077D491C0}" type="slidenum">
              <a:rPr lang="en-US" smtClean="0"/>
              <a:pPr/>
              <a:t>35</a:t>
            </a:fld>
            <a:endParaRPr lang="en-US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34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1034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68F4272-7A12-49FE-AF10-F3C7C7DC8FFE}" type="slidenum">
              <a:rPr lang="en-US" smtClean="0"/>
              <a:pPr/>
              <a:t>36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1DB9040-80F9-48A0-8E25-4C775EA3F3F0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11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911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D8DC028-75A0-448B-B570-B085F3751FD3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645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2779607-9852-4732-8D9D-D9A31011A193}" type="slidenum">
              <a:rPr lang="en-US" smtClean="0"/>
              <a:pPr/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11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911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D8DC028-75A0-448B-B570-B085F3751FD3}" type="slidenum">
              <a:rPr lang="en-US" smtClean="0"/>
              <a:pPr/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706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E9B1D7A-9949-41C0-B7E7-E8F1C9FE4636}" type="slidenum">
              <a:rPr lang="en-US" smtClean="0"/>
              <a:pPr/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16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8A3DD28-FD5D-4E79-B1B9-44CEB58F4A66}" type="slidenum">
              <a:rPr lang="en-US" smtClean="0"/>
              <a:pPr/>
              <a:t>9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 userDrawn="1"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431BBA-4183-4FD2-A71A-FFB1996B54A2}" type="datetime1">
              <a:rPr lang="en-US"/>
              <a:pPr>
                <a:defRPr/>
              </a:pPr>
              <a:t>8/5/2011</a:t>
            </a:fld>
            <a:r>
              <a:rPr lang="en-US"/>
              <a:t>  •  page </a:t>
            </a:r>
            <a:fld id="{4FFDEA00-D091-4001-AE08-DFB1F6628D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F62DB6C-C729-4D28-9CD6-BD03A5DF893C}" type="datetimeFigureOut">
              <a:rPr lang="en-US" smtClean="0"/>
              <a:pPr/>
              <a:t>8/5/2011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66F0D3B-6E6B-4DB2-8FCC-F170F2A09C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 userDrawn="1"/>
        </p:nvSpPr>
        <p:spPr>
          <a:xfrm>
            <a:off x="0" y="0"/>
            <a:ext cx="9144000" cy="1828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>
              <a:solidFill>
                <a:prstClr val="white"/>
              </a:solidFill>
            </a:endParaRPr>
          </a:p>
        </p:txBody>
      </p:sp>
      <p:pic>
        <p:nvPicPr>
          <p:cNvPr id="5" name="Picture 7" descr="CareerandCollege_FINAL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638" y="228600"/>
            <a:ext cx="1849437" cy="1379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ppt_acre_wordheader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304800"/>
            <a:ext cx="6553200" cy="125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Connector 9"/>
          <p:cNvCxnSpPr>
            <a:cxnSpLocks noChangeShapeType="1"/>
          </p:cNvCxnSpPr>
          <p:nvPr userDrawn="1"/>
        </p:nvCxnSpPr>
        <p:spPr bwMode="auto">
          <a:xfrm>
            <a:off x="2235200" y="152400"/>
            <a:ext cx="0" cy="1447800"/>
          </a:xfrm>
          <a:prstGeom prst="line">
            <a:avLst/>
          </a:prstGeom>
          <a:noFill/>
          <a:ln w="25400">
            <a:solidFill>
              <a:srgbClr val="00457E"/>
            </a:solidFill>
            <a:round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</p:cxnSp>
      <p:sp>
        <p:nvSpPr>
          <p:cNvPr id="8" name="Rectangle 10"/>
          <p:cNvSpPr/>
          <p:nvPr userDrawn="1"/>
        </p:nvSpPr>
        <p:spPr>
          <a:xfrm>
            <a:off x="0" y="1773238"/>
            <a:ext cx="9144000" cy="147637"/>
          </a:xfrm>
          <a:prstGeom prst="rect">
            <a:avLst/>
          </a:prstGeom>
          <a:solidFill>
            <a:srgbClr val="00457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130425"/>
            <a:ext cx="8839200" cy="1470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8006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144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2672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34200" y="6354763"/>
            <a:ext cx="19050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white"/>
                </a:solidFill>
                <a:latin typeface="Calibri" charset="0"/>
              </a:defRPr>
            </a:lvl1pPr>
          </a:lstStyle>
          <a:p>
            <a:pPr>
              <a:defRPr/>
            </a:pPr>
            <a:fld id="{D684E823-83EE-4712-9C9F-9831D647CBAF}" type="datetime1">
              <a:rPr lang="en-US"/>
              <a:pPr>
                <a:defRPr/>
              </a:pPr>
              <a:t>8/5/2011</a:t>
            </a:fld>
            <a:r>
              <a:rPr lang="en-US" dirty="0"/>
              <a:t>  •  page </a:t>
            </a:r>
            <a:fld id="{56C216E7-364E-4A36-8F31-AB478CC8515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 userDrawn="1"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431BBA-4183-4FD2-A71A-FFB1996B54A2}" type="datetime1">
              <a:rPr lang="en-US"/>
              <a:pPr>
                <a:defRPr/>
              </a:pPr>
              <a:t>8/5/2011</a:t>
            </a:fld>
            <a:r>
              <a:rPr lang="en-US"/>
              <a:t>  •  page </a:t>
            </a:r>
            <a:fld id="{DCB69CE9-A8D7-4D49-A744-474B2CE419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 userDrawn="1"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431BBA-4183-4FD2-A71A-FFB1996B54A2}" type="datetime1">
              <a:rPr lang="en-US"/>
              <a:pPr>
                <a:defRPr/>
              </a:pPr>
              <a:t>8/5/2011</a:t>
            </a:fld>
            <a:r>
              <a:rPr lang="en-US"/>
              <a:t>  •  page </a:t>
            </a:r>
            <a:fld id="{B7418213-DB75-4864-83C5-9D5E2A4B04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 userDrawn="1"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431BBA-4183-4FD2-A71A-FFB1996B54A2}" type="datetime1">
              <a:rPr lang="en-US"/>
              <a:pPr>
                <a:defRPr/>
              </a:pPr>
              <a:t>8/5/2011</a:t>
            </a:fld>
            <a:r>
              <a:rPr lang="en-US"/>
              <a:t>  •  page </a:t>
            </a:r>
            <a:fld id="{90FF7207-CA26-4459-8F56-FE87B95D43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962525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462338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07463C-714D-4CEA-AFCE-11CCD34257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00457E">
            <a:alpha val="65097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 userDrawn="1"/>
        </p:nvSpPr>
        <p:spPr>
          <a:xfrm>
            <a:off x="0" y="0"/>
            <a:ext cx="9144000" cy="1828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/>
          </a:p>
        </p:txBody>
      </p:sp>
      <p:pic>
        <p:nvPicPr>
          <p:cNvPr id="5" name="Picture 7" descr="CareerandCollege_FINAL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638" y="228600"/>
            <a:ext cx="1849437" cy="1379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ppt_acre_wordheader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304800"/>
            <a:ext cx="6553200" cy="125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Connector 9"/>
          <p:cNvCxnSpPr>
            <a:cxnSpLocks noChangeShapeType="1"/>
          </p:cNvCxnSpPr>
          <p:nvPr userDrawn="1"/>
        </p:nvCxnSpPr>
        <p:spPr bwMode="auto">
          <a:xfrm>
            <a:off x="2235200" y="152400"/>
            <a:ext cx="0" cy="1447800"/>
          </a:xfrm>
          <a:prstGeom prst="line">
            <a:avLst/>
          </a:prstGeom>
          <a:noFill/>
          <a:ln w="25400">
            <a:solidFill>
              <a:srgbClr val="00457E"/>
            </a:solidFill>
            <a:round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</p:cxnSp>
      <p:sp>
        <p:nvSpPr>
          <p:cNvPr id="8" name="Rectangle 10"/>
          <p:cNvSpPr/>
          <p:nvPr userDrawn="1"/>
        </p:nvSpPr>
        <p:spPr>
          <a:xfrm>
            <a:off x="0" y="1773238"/>
            <a:ext cx="9144000" cy="147637"/>
          </a:xfrm>
          <a:prstGeom prst="rect">
            <a:avLst/>
          </a:prstGeom>
          <a:solidFill>
            <a:srgbClr val="00457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130425"/>
            <a:ext cx="8839200" cy="1470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8006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 userDrawn="1"/>
        </p:nvSpPr>
        <p:spPr>
          <a:xfrm>
            <a:off x="0" y="0"/>
            <a:ext cx="9144000" cy="1828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>
              <a:solidFill>
                <a:prstClr val="white"/>
              </a:solidFill>
            </a:endParaRPr>
          </a:p>
        </p:txBody>
      </p:sp>
      <p:pic>
        <p:nvPicPr>
          <p:cNvPr id="5" name="Picture 7" descr="CareerandCollege_FINAL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638" y="228600"/>
            <a:ext cx="1849437" cy="1379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ppt_acre_wordheader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304800"/>
            <a:ext cx="6553200" cy="125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Connector 9"/>
          <p:cNvCxnSpPr>
            <a:cxnSpLocks noChangeShapeType="1"/>
          </p:cNvCxnSpPr>
          <p:nvPr userDrawn="1"/>
        </p:nvCxnSpPr>
        <p:spPr bwMode="auto">
          <a:xfrm>
            <a:off x="2235200" y="152400"/>
            <a:ext cx="0" cy="1447800"/>
          </a:xfrm>
          <a:prstGeom prst="line">
            <a:avLst/>
          </a:prstGeom>
          <a:noFill/>
          <a:ln w="25400">
            <a:solidFill>
              <a:srgbClr val="00457E"/>
            </a:solidFill>
            <a:round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</p:cxnSp>
      <p:sp>
        <p:nvSpPr>
          <p:cNvPr id="8" name="Rectangle 10"/>
          <p:cNvSpPr/>
          <p:nvPr userDrawn="1"/>
        </p:nvSpPr>
        <p:spPr>
          <a:xfrm>
            <a:off x="0" y="1773238"/>
            <a:ext cx="9144000" cy="147637"/>
          </a:xfrm>
          <a:prstGeom prst="rect">
            <a:avLst/>
          </a:prstGeom>
          <a:solidFill>
            <a:srgbClr val="00457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130425"/>
            <a:ext cx="8839200" cy="1470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8006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34200" y="6354763"/>
            <a:ext cx="19050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white"/>
                </a:solidFill>
                <a:latin typeface="Calibri" charset="0"/>
              </a:defRPr>
            </a:lvl1pPr>
          </a:lstStyle>
          <a:p>
            <a:pPr>
              <a:defRPr/>
            </a:pPr>
            <a:fld id="{D684E823-83EE-4712-9C9F-9831D647CBAF}" type="datetime1">
              <a:rPr lang="en-US"/>
              <a:pPr>
                <a:defRPr/>
              </a:pPr>
              <a:t>8/5/2011</a:t>
            </a:fld>
            <a:r>
              <a:rPr lang="en-US" dirty="0"/>
              <a:t>  •  page </a:t>
            </a:r>
            <a:fld id="{153347B3-47A2-42D6-BE03-7E568FED71E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144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 userDrawn="1">
            <p:ph type="sldNum" sz="quarter" idx="10"/>
          </p:nvPr>
        </p:nvSpPr>
        <p:spPr>
          <a:xfrm>
            <a:off x="6934200" y="6354763"/>
            <a:ext cx="19050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A03BF0-0FC2-4821-8F69-880A49C9CAE6}" type="datetime1">
              <a:rPr lang="en-US"/>
              <a:pPr>
                <a:defRPr/>
              </a:pPr>
              <a:t>8/5/2011</a:t>
            </a:fld>
            <a:r>
              <a:rPr lang="en-US"/>
              <a:t>  •  page </a:t>
            </a:r>
            <a:fld id="{DDD57C88-2272-4B54-BB45-B5F343C157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0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6162675"/>
            <a:ext cx="9144000" cy="6953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/>
          </a:p>
        </p:txBody>
      </p:sp>
      <p:sp>
        <p:nvSpPr>
          <p:cNvPr id="4099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457200"/>
            <a:ext cx="8229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524000"/>
            <a:ext cx="82296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grpSp>
        <p:nvGrpSpPr>
          <p:cNvPr id="4101" name="Group 5"/>
          <p:cNvGrpSpPr>
            <a:grpSpLocks/>
          </p:cNvGrpSpPr>
          <p:nvPr userDrawn="1"/>
        </p:nvGrpSpPr>
        <p:grpSpPr bwMode="auto">
          <a:xfrm>
            <a:off x="228600" y="6202363"/>
            <a:ext cx="4302125" cy="665162"/>
            <a:chOff x="228601" y="6172200"/>
            <a:chExt cx="4302759" cy="664822"/>
          </a:xfrm>
        </p:grpSpPr>
        <p:pic>
          <p:nvPicPr>
            <p:cNvPr id="4104" name="Picture 4" descr="CareerandCollege_FINAL.png"/>
            <p:cNvPicPr>
              <a:picLocks noChangeAspect="1"/>
            </p:cNvPicPr>
            <p:nvPr userDrawn="1"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28601" y="6247870"/>
              <a:ext cx="693622" cy="5175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05" name="Picture 8" descr="ppt_acre_wordheader.png"/>
            <p:cNvPicPr>
              <a:picLocks noChangeAspect="1"/>
            </p:cNvPicPr>
            <p:nvPr userDrawn="1"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1060991" y="6172200"/>
              <a:ext cx="3470369" cy="6648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1" name="Straight Connector 10"/>
            <p:cNvCxnSpPr>
              <a:cxnSpLocks noChangeShapeType="1"/>
            </p:cNvCxnSpPr>
            <p:nvPr userDrawn="1"/>
          </p:nvCxnSpPr>
          <p:spPr bwMode="auto">
            <a:xfrm>
              <a:off x="1000240" y="6246774"/>
              <a:ext cx="0" cy="506154"/>
            </a:xfrm>
            <a:prstGeom prst="line">
              <a:avLst/>
            </a:prstGeom>
            <a:noFill/>
            <a:ln w="25400">
              <a:solidFill>
                <a:srgbClr val="00457E"/>
              </a:solidFill>
              <a:round/>
              <a:headEnd/>
              <a:tailEnd/>
            </a:ln>
            <a:effectLst>
              <a:outerShdw blurRad="63500" dist="20000" dir="5400000" rotWithShape="0">
                <a:srgbClr val="000000">
                  <a:alpha val="37999"/>
                </a:srgbClr>
              </a:outerShdw>
            </a:effectLst>
          </p:spPr>
        </p:cxnSp>
      </p:grpSp>
      <p:sp>
        <p:nvSpPr>
          <p:cNvPr id="15" name="Rectangle 14"/>
          <p:cNvSpPr/>
          <p:nvPr userDrawn="1"/>
        </p:nvSpPr>
        <p:spPr>
          <a:xfrm>
            <a:off x="-76200" y="6116638"/>
            <a:ext cx="9372600" cy="76200"/>
          </a:xfrm>
          <a:prstGeom prst="rect">
            <a:avLst/>
          </a:prstGeom>
          <a:solidFill>
            <a:srgbClr val="00457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/>
          </a:p>
        </p:txBody>
      </p:sp>
      <p:sp>
        <p:nvSpPr>
          <p:cNvPr id="19" name="Slide Number Placeholder 5"/>
          <p:cNvSpPr>
            <a:spLocks noGrp="1"/>
          </p:cNvSpPr>
          <p:nvPr userDrawn="1">
            <p:ph type="sldNum" sz="quarter" idx="4"/>
          </p:nvPr>
        </p:nvSpPr>
        <p:spPr>
          <a:xfrm>
            <a:off x="6934200" y="6354763"/>
            <a:ext cx="19050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rgbClr val="00457E"/>
                </a:solidFill>
              </a:defRPr>
            </a:lvl1pPr>
          </a:lstStyle>
          <a:p>
            <a:pPr>
              <a:defRPr/>
            </a:pPr>
            <a:fld id="{0C431BBA-4183-4FD2-A71A-FFB1996B54A2}" type="datetime1">
              <a:rPr lang="en-US"/>
              <a:pPr>
                <a:defRPr/>
              </a:pPr>
              <a:t>8/5/2011</a:t>
            </a:fld>
            <a:r>
              <a:rPr lang="en-US"/>
              <a:t>  •  page </a:t>
            </a:r>
            <a:fld id="{977AB4EA-956E-473C-85E4-DEF0DDBA09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3" r:id="rId1"/>
    <p:sldLayoutId id="2147484014" r:id="rId2"/>
    <p:sldLayoutId id="2147484015" r:id="rId3"/>
    <p:sldLayoutId id="2147484016" r:id="rId4"/>
    <p:sldLayoutId id="2147484025" r:id="rId5"/>
  </p:sldLayoutIdLst>
  <p:timing>
    <p:tnLst>
      <p:par>
        <p:cTn id="1" dur="indefinite" restart="never" nodeType="tmRoot"/>
      </p:par>
    </p:tnLst>
  </p:timing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 kern="1200">
          <a:solidFill>
            <a:srgbClr val="00457E"/>
          </a:solidFill>
          <a:latin typeface="Arial"/>
          <a:ea typeface="Arial" charset="0"/>
          <a:cs typeface="Arial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457E"/>
          </a:solidFill>
          <a:latin typeface="Arial" charset="0"/>
          <a:ea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457E"/>
          </a:solidFill>
          <a:latin typeface="Arial" charset="0"/>
          <a:ea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457E"/>
          </a:solidFill>
          <a:latin typeface="Arial" charset="0"/>
          <a:ea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457E"/>
          </a:solidFill>
          <a:latin typeface="Arial" charset="0"/>
          <a:ea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 b="1">
          <a:solidFill>
            <a:srgbClr val="00457E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 b="1">
          <a:solidFill>
            <a:srgbClr val="00457E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 b="1">
          <a:solidFill>
            <a:srgbClr val="00457E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 b="1">
          <a:solidFill>
            <a:srgbClr val="00457E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rgbClr val="00457E"/>
          </a:solidFill>
          <a:latin typeface="Arial"/>
          <a:ea typeface="Arial" charset="0"/>
          <a:cs typeface="Arial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rgbClr val="00457E"/>
          </a:solidFill>
          <a:latin typeface="Arial"/>
          <a:ea typeface="Arial" charset="0"/>
          <a:cs typeface="Arial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rgbClr val="00457E"/>
          </a:solidFill>
          <a:latin typeface="Arial"/>
          <a:ea typeface="Arial" charset="0"/>
          <a:cs typeface="Arial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rgbClr val="00457E"/>
          </a:solidFill>
          <a:latin typeface="Arial"/>
          <a:ea typeface="Arial" charset="0"/>
          <a:cs typeface="Arial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rgbClr val="00457E"/>
          </a:solidFill>
          <a:latin typeface="Arial"/>
          <a:ea typeface="Arial" charset="0"/>
          <a:cs typeface="Arial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017" r:id="rId1"/>
  </p:sldLayoutIdLst>
  <p:hf hdr="0" ft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018" r:id="rId1"/>
    <p:sldLayoutId id="2147484019" r:id="rId2"/>
    <p:sldLayoutId id="2147484021" r:id="rId3"/>
    <p:sldLayoutId id="2147484024" r:id="rId4"/>
  </p:sldLayoutIdLst>
  <p:hf hdr="0" ft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022" r:id="rId1"/>
    <p:sldLayoutId id="2147484023" r:id="rId2"/>
  </p:sldLayoutIdLst>
  <p:hf hdr="0" ft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2"/>
          <p:cNvSpPr>
            <a:spLocks noGrp="1"/>
          </p:cNvSpPr>
          <p:nvPr>
            <p:ph type="ctrTitle"/>
          </p:nvPr>
        </p:nvSpPr>
        <p:spPr bwMode="auto">
          <a:xfrm>
            <a:off x="3657600" y="2438400"/>
            <a:ext cx="5105400" cy="1470025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Introduction to the Common Core State Standards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 descr="computer h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38600" y="4724400"/>
            <a:ext cx="2820561" cy="1879640"/>
          </a:xfrm>
          <a:prstGeom prst="rect">
            <a:avLst/>
          </a:prstGeom>
        </p:spPr>
      </p:pic>
      <p:pic>
        <p:nvPicPr>
          <p:cNvPr id="8" name="Picture 7" descr="kids read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62000" y="4648200"/>
            <a:ext cx="2895600" cy="1933157"/>
          </a:xfrm>
          <a:prstGeom prst="rect">
            <a:avLst/>
          </a:prstGeom>
        </p:spPr>
      </p:pic>
      <p:pic>
        <p:nvPicPr>
          <p:cNvPr id="9" name="Picture 8" descr="group work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38200" y="2362200"/>
            <a:ext cx="2386608" cy="2143759"/>
          </a:xfrm>
          <a:prstGeom prst="rect">
            <a:avLst/>
          </a:prstGeom>
        </p:spPr>
      </p:pic>
      <p:pic>
        <p:nvPicPr>
          <p:cNvPr id="10" name="Picture 9" descr="presentation in class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162800" y="4419600"/>
            <a:ext cx="1501068" cy="22483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>
                <a:latin typeface="Arial" pitchFamily="34" charset="0"/>
                <a:cs typeface="Arial" pitchFamily="34" charset="0"/>
              </a:rPr>
              <a:t>CCR Anchor Standards</a:t>
            </a:r>
          </a:p>
        </p:txBody>
      </p:sp>
      <p:sp>
        <p:nvSpPr>
          <p:cNvPr id="23555" name="Slide Number Placeholder 2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2A52FC0-9DFD-4DD7-A032-4D5B5A935695}" type="datetime1">
              <a:rPr lang="en-US" smtClean="0"/>
              <a:pPr/>
              <a:t>8/5/2011</a:t>
            </a:fld>
            <a:r>
              <a:rPr lang="en-US" smtClean="0"/>
              <a:t>  •  page </a:t>
            </a:r>
            <a:fld id="{F02CA52C-5DE8-4C65-864C-1B78FD83F481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457200" y="1600200"/>
            <a:ext cx="8305800" cy="415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4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The CCR Anchor standards “anchor” the document and define general, cross-disciplinary literacy expectations that must be met for students to be prepared to enter college and workforce training programs ready to succeed. </a:t>
            </a:r>
          </a:p>
          <a:p>
            <a:pPr algn="l"/>
            <a:endParaRPr lang="en-US" sz="240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l"/>
            <a:endParaRPr lang="en-US" sz="240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l"/>
            <a:r>
              <a:rPr lang="en-US" sz="24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Each CCR Anchor standard has an accompanying grade-specific standard that translates the broader CCR statement into grade-appropriate end-of-year expectations.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914400"/>
          </a:xfrm>
        </p:spPr>
        <p:txBody>
          <a:bodyPr/>
          <a:lstStyle/>
          <a:p>
            <a:pPr eaLnBrk="1" hangingPunct="1"/>
            <a:r>
              <a:rPr lang="en-US" sz="3600" smtClean="0">
                <a:latin typeface="Arial" pitchFamily="34" charset="0"/>
                <a:cs typeface="Arial" pitchFamily="34" charset="0"/>
              </a:rPr>
              <a:t>Grade Specific Standards</a:t>
            </a:r>
          </a:p>
        </p:txBody>
      </p:sp>
      <p:sp>
        <p:nvSpPr>
          <p:cNvPr id="24579" name="Slide Number Placeholder 2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7071B13-8658-4A7D-B42F-945C870D5209}" type="datetime1">
              <a:rPr lang="en-US" smtClean="0"/>
              <a:pPr/>
              <a:t>8/5/2011</a:t>
            </a:fld>
            <a:r>
              <a:rPr lang="en-US" smtClean="0"/>
              <a:t>  •  page </a:t>
            </a:r>
            <a:fld id="{5CDE4F66-C9C4-4E7C-BE2D-FF17E745CD3A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24580" name="Rectangle 3"/>
          <p:cNvSpPr>
            <a:spLocks noChangeArrowheads="1"/>
          </p:cNvSpPr>
          <p:nvPr/>
        </p:nvSpPr>
        <p:spPr bwMode="auto">
          <a:xfrm>
            <a:off x="228600" y="1600200"/>
            <a:ext cx="3581400" cy="409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0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K−12 standards:</a:t>
            </a:r>
          </a:p>
          <a:p>
            <a:pPr algn="l"/>
            <a:endParaRPr lang="en-US" sz="200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l">
              <a:buFont typeface="Arial" pitchFamily="34" charset="0"/>
              <a:buChar char="•"/>
            </a:pPr>
            <a:r>
              <a:rPr lang="en-US" sz="20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Are grade-specific end-of-year expectations.</a:t>
            </a:r>
          </a:p>
          <a:p>
            <a:pPr algn="l"/>
            <a:endParaRPr lang="en-US" sz="200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l">
              <a:buFont typeface="Arial" pitchFamily="34" charset="0"/>
              <a:buChar char="•"/>
            </a:pPr>
            <a:r>
              <a:rPr lang="en-US" sz="200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Are developmentally appropriate. There is a cumulative progression of skills and understandings.</a:t>
            </a:r>
          </a:p>
          <a:p>
            <a:pPr algn="l"/>
            <a:endParaRPr lang="en-US" sz="200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l">
              <a:buFont typeface="Arial" pitchFamily="34" charset="0"/>
              <a:buChar char="•"/>
            </a:pPr>
            <a:r>
              <a:rPr lang="en-US" sz="20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Have a one-to-one correspondence with CCR Anchor standards.</a:t>
            </a:r>
          </a:p>
        </p:txBody>
      </p:sp>
      <p:pic>
        <p:nvPicPr>
          <p:cNvPr id="24581" name="Picture 6" descr="reading standard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6200" y="1447800"/>
            <a:ext cx="4960938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Number Placeholder 2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78DD9C-BA66-4FC6-8B81-AFDF4ED57955}" type="datetime1">
              <a:rPr lang="en-US" smtClean="0"/>
              <a:pPr/>
              <a:t>8/5/2011</a:t>
            </a:fld>
            <a:r>
              <a:rPr lang="en-US" smtClean="0"/>
              <a:t>  •  page </a:t>
            </a:r>
            <a:fld id="{8393D8BE-F9C4-4A09-A253-8AF8588BBA47}" type="slidenum">
              <a:rPr lang="en-US" smtClean="0"/>
              <a:pPr/>
              <a:t>12</a:t>
            </a:fld>
            <a:endParaRPr lang="en-US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533400" y="685800"/>
          <a:ext cx="8153400" cy="5368004"/>
        </p:xfrm>
        <a:graphic>
          <a:graphicData uri="http://schemas.openxmlformats.org/drawingml/2006/table">
            <a:tbl>
              <a:tblPr/>
              <a:tblGrid>
                <a:gridCol w="4076700"/>
                <a:gridCol w="4076700"/>
              </a:tblGrid>
              <a:tr h="38595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Calibri"/>
                          <a:ea typeface="Calibri"/>
                          <a:cs typeface="Times New Roman"/>
                        </a:rPr>
                        <a:t>CCR ANCHOR STANDARD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Calibri"/>
                          <a:ea typeface="Calibri"/>
                          <a:cs typeface="Times New Roman"/>
                        </a:rPr>
                        <a:t>CCSS STANDARD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6792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/>
                          <a:ea typeface="Calibri"/>
                          <a:cs typeface="Times New Roman"/>
                        </a:rPr>
                        <a:t>College and Career Readiness Anchor Standards for Reading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/>
                          <a:ea typeface="Calibri"/>
                          <a:cs typeface="Times New Roman"/>
                        </a:rPr>
                        <a:t>Reading Literature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246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Calibri"/>
                          <a:cs typeface="Times New Roman"/>
                        </a:rPr>
                        <a:t>Key Ideas and Details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1756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1. Read closely to determine what the text says explicitly and to make logical inferences from it; cite specific textual evidence when writing or speaking to support conclusions drawn from the text.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1. Ask and answer questions to demonstrate understanding of a text, referring explicitly to the text as the basis for the answers.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1756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Calibri"/>
                          <a:cs typeface="Times New Roman"/>
                        </a:rPr>
                        <a:t>2. Determine central ideas or themes of a text and analyze their development; summarize the key supporting details and ideas.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2. Recount stories, including fables, folktales, and myths from diverse cultures; determine the central message, lesson, or moral and explain how it is conveyed through key details in the text.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041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3. Analyze how and why individuals, events, and ideas develop and interact over the course of a text.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3. Describe characters in a story (e.g., their traits, motivations, or feelings) and explain how their actions contribute to the sequence of events.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5626" name="TextBox 4"/>
          <p:cNvSpPr txBox="1">
            <a:spLocks noChangeArrowheads="1"/>
          </p:cNvSpPr>
          <p:nvPr/>
        </p:nvSpPr>
        <p:spPr bwMode="auto">
          <a:xfrm>
            <a:off x="1524000" y="152400"/>
            <a:ext cx="5867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solidFill>
                  <a:schemeClr val="tx1"/>
                </a:solidFill>
              </a:rPr>
              <a:t>GRADE 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431BBA-4183-4FD2-A71A-FFB1996B54A2}" type="datetime1">
              <a:rPr lang="en-US" smtClean="0"/>
              <a:pPr>
                <a:defRPr/>
              </a:pPr>
              <a:t>8/5/2011</a:t>
            </a:fld>
            <a:r>
              <a:rPr lang="en-US" smtClean="0"/>
              <a:t>  •  page </a:t>
            </a:r>
            <a:fld id="{B7418213-DB75-4864-83C5-9D5E2A4B04B8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pic>
        <p:nvPicPr>
          <p:cNvPr id="4" name="Picture 3" descr="ela forma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152400"/>
            <a:ext cx="8382000" cy="5791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3657600"/>
          </a:xfrm>
        </p:spPr>
        <p:txBody>
          <a:bodyPr/>
          <a:lstStyle/>
          <a:p>
            <a:pPr indent="0">
              <a:buFont typeface="Arial" pitchFamily="34" charset="0"/>
              <a:buNone/>
            </a:pPr>
            <a:endParaRPr lang="en-US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indent="0">
              <a:buFont typeface="Arial" pitchFamily="34" charset="0"/>
              <a:buNone/>
            </a:pPr>
            <a:endParaRPr lang="en-US" sz="240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1">
              <a:buFont typeface="Arial" pitchFamily="34" charset="0"/>
              <a:buNone/>
            </a:pPr>
            <a:endParaRPr lang="en-US" sz="220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627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160289A-9D9D-4E36-B7D3-2ED97989C274}" type="datetime1">
              <a:rPr lang="en-US" smtClean="0"/>
              <a:pPr/>
              <a:t>8/5/2011</a:t>
            </a:fld>
            <a:r>
              <a:rPr lang="en-US" smtClean="0"/>
              <a:t>  •  page </a:t>
            </a:r>
            <a:fld id="{60647994-29A8-4952-9944-D9CE265822C5}" type="slidenum">
              <a:rPr lang="en-US" smtClean="0"/>
              <a:pPr/>
              <a:t>14</a:t>
            </a:fld>
            <a:endParaRPr lang="en-US" smtClean="0"/>
          </a:p>
        </p:txBody>
      </p:sp>
      <p:pic>
        <p:nvPicPr>
          <p:cNvPr id="26628" name="Picture 7" descr="kids read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3810000"/>
            <a:ext cx="3276600" cy="218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9" name="TextBox 6"/>
          <p:cNvSpPr txBox="1">
            <a:spLocks noChangeArrowheads="1"/>
          </p:cNvSpPr>
          <p:nvPr/>
        </p:nvSpPr>
        <p:spPr bwMode="auto">
          <a:xfrm>
            <a:off x="685800" y="533400"/>
            <a:ext cx="80772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>
                <a:solidFill>
                  <a:srgbClr val="00457E"/>
                </a:solidFill>
                <a:latin typeface="Arial" pitchFamily="34" charset="0"/>
                <a:cs typeface="Arial" pitchFamily="34" charset="0"/>
              </a:rPr>
              <a:t>Annotating the Anchors</a:t>
            </a:r>
          </a:p>
        </p:txBody>
      </p:sp>
      <p:sp>
        <p:nvSpPr>
          <p:cNvPr id="26630" name="TextBox 8"/>
          <p:cNvSpPr txBox="1">
            <a:spLocks noChangeArrowheads="1"/>
          </p:cNvSpPr>
          <p:nvPr/>
        </p:nvSpPr>
        <p:spPr bwMode="auto">
          <a:xfrm>
            <a:off x="609600" y="1524000"/>
            <a:ext cx="79248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4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1.  Circle every strand in the CCR Anchor Standards.</a:t>
            </a:r>
          </a:p>
          <a:p>
            <a:pPr algn="l"/>
            <a:r>
              <a:rPr lang="en-US" sz="24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2.  Underline the clusters.</a:t>
            </a:r>
          </a:p>
          <a:p>
            <a:pPr algn="l"/>
            <a:r>
              <a:rPr lang="en-US" sz="24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3.  Place a star next to the most challenging anchor standard in each strand.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914400"/>
          </a:xfrm>
        </p:spPr>
        <p:txBody>
          <a:bodyPr/>
          <a:lstStyle/>
          <a:p>
            <a:pPr eaLnBrk="1" hangingPunct="1"/>
            <a:r>
              <a:rPr lang="en-US" smtClean="0">
                <a:latin typeface="Arial" pitchFamily="34" charset="0"/>
                <a:cs typeface="Arial" pitchFamily="34" charset="0"/>
              </a:rPr>
              <a:t>Intentional Design Limitations</a:t>
            </a:r>
          </a:p>
        </p:txBody>
      </p:sp>
      <p:sp>
        <p:nvSpPr>
          <p:cNvPr id="27651" name="Slide Number Placeholder 2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8998033-0190-4C5A-B4CC-8F40968A798E}" type="datetime1">
              <a:rPr lang="en-US" smtClean="0"/>
              <a:pPr/>
              <a:t>8/5/2011</a:t>
            </a:fld>
            <a:r>
              <a:rPr lang="en-US" smtClean="0"/>
              <a:t>  •  page </a:t>
            </a:r>
            <a:fld id="{EB413DDC-5305-4F77-99E3-1EE9E725E969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27652" name="Rectangle 3"/>
          <p:cNvSpPr>
            <a:spLocks noChangeArrowheads="1"/>
          </p:cNvSpPr>
          <p:nvPr/>
        </p:nvSpPr>
        <p:spPr bwMode="auto">
          <a:xfrm>
            <a:off x="685800" y="1447800"/>
            <a:ext cx="7772400" cy="477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l">
              <a:buFont typeface="Wingdings 2" pitchFamily="18" charset="2"/>
              <a:buNone/>
            </a:pPr>
            <a:r>
              <a:rPr lang="en-US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The Standards do NOT define:</a:t>
            </a:r>
          </a:p>
          <a:p>
            <a:pPr marL="457200" indent="-457200" algn="l">
              <a:buFont typeface="Wingdings 2" pitchFamily="18" charset="2"/>
              <a:buNone/>
            </a:pPr>
            <a:endParaRPr lang="en-US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How teachers should teach.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All that can or should be taught.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The nature of advanced work beyond the core.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The interventions needed for students well below grade level.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The full range of support for English </a:t>
            </a: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language </a:t>
            </a:r>
            <a:r>
              <a:rPr lang="en-US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learners and students with special needs.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Everything needed to be college and career ready.</a:t>
            </a:r>
          </a:p>
          <a:p>
            <a:pPr marL="457200" indent="-457200" algn="l">
              <a:buFont typeface="Wingdings 2" pitchFamily="18" charset="2"/>
              <a:buNone/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pPr marL="457200" indent="-457200"/>
            <a:endParaRPr lang="en-US" dirty="0"/>
          </a:p>
        </p:txBody>
      </p:sp>
      <p:pic>
        <p:nvPicPr>
          <p:cNvPr id="27653" name="Picture 4" descr="teacher and kids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990600"/>
            <a:ext cx="259715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pitchFamily="34" charset="0"/>
                <a:cs typeface="Arial" pitchFamily="34" charset="0"/>
              </a:rPr>
              <a:t>Reading Foundational Skills</a:t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sz="2800" dirty="0" smtClean="0">
                <a:latin typeface="Arial" pitchFamily="34" charset="0"/>
                <a:cs typeface="Arial" pitchFamily="34" charset="0"/>
              </a:rPr>
              <a:t>Grades K-5</a:t>
            </a:r>
          </a:p>
        </p:txBody>
      </p:sp>
      <p:sp>
        <p:nvSpPr>
          <p:cNvPr id="28675" name="Slide Number Placeholder 2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408118B-95C2-47D5-8442-F08C6D9FCBC1}" type="datetime1">
              <a:rPr lang="en-US" smtClean="0"/>
              <a:pPr/>
              <a:t>8/5/2011</a:t>
            </a:fld>
            <a:r>
              <a:rPr lang="en-US" smtClean="0"/>
              <a:t>  •  page </a:t>
            </a:r>
            <a:fld id="{B243C63E-CA9F-4ECE-97DE-990413ECC4AF}" type="slidenum">
              <a:rPr lang="en-US" smtClean="0"/>
              <a:pPr/>
              <a:t>16</a:t>
            </a:fld>
            <a:endParaRPr lang="en-US" smtClean="0"/>
          </a:p>
        </p:txBody>
      </p:sp>
      <p:pic>
        <p:nvPicPr>
          <p:cNvPr id="28677" name="Picture 6" descr="reading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2743200"/>
            <a:ext cx="3505200" cy="233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304800" y="2209800"/>
            <a:ext cx="48768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63550" indent="-463550" algn="l">
              <a:buFont typeface="Arial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Print concepts (K−1</a:t>
            </a:r>
            <a:r>
              <a:rPr lang="en-U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pPr algn="l"/>
            <a:endParaRPr lang="en-US" sz="1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463550" indent="-463550" algn="l">
              <a:buFont typeface="Arial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Phonological awareness (K−1</a:t>
            </a: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pPr marL="463550" indent="-463550" algn="l">
              <a:buFont typeface="Arial" pitchFamily="34" charset="0"/>
              <a:buChar char="•"/>
            </a:pPr>
            <a:endParaRPr lang="en-US" sz="1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463550" indent="-463550" algn="l">
              <a:buFont typeface="Arial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Phonics and word recognition (K−5</a:t>
            </a:r>
            <a:r>
              <a:rPr lang="en-U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pPr algn="l"/>
            <a:endParaRPr lang="en-US" sz="1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463550" indent="-463550" algn="l">
              <a:buFont typeface="Arial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Fluency (K−5)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Arial" pitchFamily="34" charset="0"/>
                <a:cs typeface="Arial" pitchFamily="34" charset="0"/>
              </a:rPr>
              <a:t>Balanced Literacy</a:t>
            </a:r>
          </a:p>
        </p:txBody>
      </p:sp>
      <p:sp>
        <p:nvSpPr>
          <p:cNvPr id="31747" name="Slide Number Placeholder 2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AC23D50-D29F-4857-AC06-4D059932637F}" type="datetime1">
              <a:rPr lang="en-US" smtClean="0"/>
              <a:pPr/>
              <a:t>8/5/2011</a:t>
            </a:fld>
            <a:r>
              <a:rPr lang="en-US" smtClean="0"/>
              <a:t>  •  page </a:t>
            </a:r>
            <a:fld id="{37D1FB03-F271-46FB-B113-7CFECBF51A3E}" type="slidenum">
              <a:rPr lang="en-US" smtClean="0"/>
              <a:pPr/>
              <a:t>17</a:t>
            </a:fld>
            <a:endParaRPr lang="en-US" smtClean="0"/>
          </a:p>
        </p:txBody>
      </p:sp>
      <p:graphicFrame>
        <p:nvGraphicFramePr>
          <p:cNvPr id="6" name="Diagram 5"/>
          <p:cNvGraphicFramePr/>
          <p:nvPr/>
        </p:nvGraphicFramePr>
        <p:xfrm>
          <a:off x="914400" y="1371600"/>
          <a:ext cx="7162800" cy="4267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57200" y="304800"/>
            <a:ext cx="8229600" cy="56388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130" name="Slide Number Placeholder 2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F3376B3-7008-49C5-926B-3F485821E09F}" type="datetime1">
              <a:rPr lang="en-US" smtClean="0"/>
              <a:pPr/>
              <a:t>8/5/2011</a:t>
            </a:fld>
            <a:r>
              <a:rPr lang="en-US" smtClean="0"/>
              <a:t>  •  page </a:t>
            </a:r>
            <a:fld id="{61DAC5B7-8766-4193-9772-D454C3FFCCA5}" type="slidenum">
              <a:rPr lang="en-US" smtClean="0"/>
              <a:pPr/>
              <a:t>18</a:t>
            </a:fld>
            <a:endParaRPr lang="en-US" smtClean="0"/>
          </a:p>
        </p:txBody>
      </p:sp>
      <p:pic>
        <p:nvPicPr>
          <p:cNvPr id="2" name="Picture 1" descr="ccsslogo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19400" y="152400"/>
            <a:ext cx="3684239" cy="14478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95400" y="1828800"/>
            <a:ext cx="6858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cap="small" dirty="0" err="1" smtClean="0">
                <a:solidFill>
                  <a:schemeClr val="accent6">
                    <a:lumMod val="50000"/>
                  </a:schemeClr>
                </a:solidFill>
              </a:rPr>
              <a:t>Crosswalking</a:t>
            </a:r>
            <a:r>
              <a:rPr lang="en-US" sz="6600" cap="small" dirty="0" smtClean="0">
                <a:solidFill>
                  <a:schemeClr val="accent6">
                    <a:lumMod val="50000"/>
                  </a:schemeClr>
                </a:solidFill>
              </a:rPr>
              <a:t> with the Standards</a:t>
            </a:r>
            <a:endParaRPr lang="en-US" sz="6600" cap="small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9600" y="4876800"/>
            <a:ext cx="7848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tx1"/>
                </a:solidFill>
              </a:rPr>
              <a:t>Participants will recognize the </a:t>
            </a:r>
            <a:endParaRPr lang="en-US" sz="3200" dirty="0" smtClean="0">
              <a:solidFill>
                <a:schemeClr val="tx1"/>
              </a:solidFill>
            </a:endParaRPr>
          </a:p>
          <a:p>
            <a:r>
              <a:rPr lang="en-US" sz="3200" dirty="0" smtClean="0">
                <a:solidFill>
                  <a:schemeClr val="tx1"/>
                </a:solidFill>
              </a:rPr>
              <a:t>rigor </a:t>
            </a:r>
            <a:r>
              <a:rPr lang="en-US" sz="3200" dirty="0">
                <a:solidFill>
                  <a:schemeClr val="tx1"/>
                </a:solidFill>
              </a:rPr>
              <a:t>and specificity in the new CCSS.</a:t>
            </a:r>
          </a:p>
        </p:txBody>
      </p:sp>
    </p:spTree>
    <p:extLst>
      <p:ext uri="{BB962C8B-B14F-4D97-AF65-F5344CB8AC3E}">
        <p14:creationId xmlns:p14="http://schemas.microsoft.com/office/powerpoint/2010/main" xmlns="" val="2292834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410200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6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Crosswalk</a:t>
            </a:r>
            <a:r>
              <a:rPr lang="en-US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Document Activity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Using the rubric provided and the Crosswalk handout, identify the level of alignment between the </a:t>
            </a:r>
            <a:r>
              <a:rPr lang="en-US" i="1" dirty="0" smtClean="0">
                <a:latin typeface="Arial" pitchFamily="34" charset="0"/>
                <a:cs typeface="Arial" pitchFamily="34" charset="0"/>
              </a:rPr>
              <a:t>NC ELA Standard Course of Study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and the </a:t>
            </a:r>
            <a:r>
              <a:rPr lang="en-US" i="1" dirty="0" smtClean="0">
                <a:latin typeface="Arial" pitchFamily="34" charset="0"/>
                <a:cs typeface="Arial" pitchFamily="34" charset="0"/>
              </a:rPr>
              <a:t>ELA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i="1" dirty="0" smtClean="0">
                <a:latin typeface="Arial" pitchFamily="34" charset="0"/>
                <a:cs typeface="Arial" pitchFamily="34" charset="0"/>
              </a:rPr>
              <a:t>Common Core State Standards.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i="1" dirty="0" smtClean="0">
              <a:latin typeface="Arial" pitchFamily="34" charset="0"/>
              <a:cs typeface="Arial" pitchFamily="34" charset="0"/>
            </a:endParaRP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Place the alignment score in the “Comments” section of the </a:t>
            </a:r>
            <a:r>
              <a:rPr lang="en-US" i="1" dirty="0" smtClean="0">
                <a:latin typeface="Arial" pitchFamily="34" charset="0"/>
                <a:cs typeface="Arial" pitchFamily="34" charset="0"/>
              </a:rPr>
              <a:t>Crosswalk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 - selected pages are  provided for K-5, 6-12 grade spans.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2400" i="1" dirty="0" smtClean="0">
              <a:latin typeface="Arial" pitchFamily="34" charset="0"/>
              <a:cs typeface="Arial" pitchFamily="34" charset="0"/>
            </a:endParaRPr>
          </a:p>
          <a:p>
            <a:pPr eaLnBrk="1" fontAlgn="auto" hangingPunct="1">
              <a:spcAft>
                <a:spcPts val="0"/>
              </a:spcAft>
              <a:buFont typeface="Arial" charset="0"/>
              <a:buChar char="•"/>
              <a:defRPr/>
            </a:pPr>
            <a:endParaRPr lang="en-US" sz="2800" i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charset="0"/>
              <a:buChar char="•"/>
              <a:defRPr/>
            </a:pPr>
            <a:endParaRPr lang="en-US" sz="28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charset="0"/>
              <a:buChar char="•"/>
              <a:defRPr/>
            </a:pPr>
            <a:endParaRPr lang="en-US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/>
          </a:p>
        </p:txBody>
      </p:sp>
      <p:sp>
        <p:nvSpPr>
          <p:cNvPr id="35843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E561B23-F60A-424E-A3CF-8163C1253A20}" type="datetime1">
              <a:rPr lang="en-US" smtClean="0"/>
              <a:pPr/>
              <a:t>8/5/2011</a:t>
            </a:fld>
            <a:r>
              <a:rPr lang="en-US" smtClean="0"/>
              <a:t>  •  page </a:t>
            </a:r>
            <a:fld id="{53552AB8-EA8E-4D8C-AB10-7C372F45F57C}" type="slidenum">
              <a:rPr lang="en-US" smtClean="0"/>
              <a:pPr/>
              <a:t>19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8610600" cy="1219200"/>
          </a:xfrm>
        </p:spPr>
        <p:txBody>
          <a:bodyPr/>
          <a:lstStyle/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 North Carolina </a:t>
            </a:r>
            <a:br>
              <a:rPr lang="en-US" sz="3200" dirty="0" smtClean="0">
                <a:latin typeface="Arial" pitchFamily="34" charset="0"/>
                <a:cs typeface="Arial" pitchFamily="34" charset="0"/>
              </a:rPr>
            </a:br>
            <a:r>
              <a:rPr lang="en-US" sz="3200" dirty="0" smtClean="0">
                <a:latin typeface="Arial" pitchFamily="34" charset="0"/>
                <a:cs typeface="Arial" pitchFamily="34" charset="0"/>
              </a:rPr>
              <a:t>Professional Teaching Standards</a:t>
            </a:r>
          </a:p>
        </p:txBody>
      </p:sp>
      <p:sp>
        <p:nvSpPr>
          <p:cNvPr id="32771" name="Content Placeholder 3"/>
          <p:cNvSpPr>
            <a:spLocks noGrp="1"/>
          </p:cNvSpPr>
          <p:nvPr>
            <p:ph idx="1"/>
          </p:nvPr>
        </p:nvSpPr>
        <p:spPr>
          <a:xfrm>
            <a:off x="457200" y="2286000"/>
            <a:ext cx="5181600" cy="4267200"/>
          </a:xfrm>
        </p:spPr>
        <p:txBody>
          <a:bodyPr/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Standard III: Teachers know the content they teach. </a:t>
            </a: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Standard IV: Teachers facilitate learning for their students.</a:t>
            </a: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Standard V: Teachers reflect on their practice. </a:t>
            </a:r>
          </a:p>
          <a:p>
            <a:pPr>
              <a:buFont typeface="Arial" pitchFamily="34" charset="0"/>
              <a:buNone/>
            </a:pPr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772" name="Slide Number Placeholder 2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4C08711-3EE4-41F3-8D8D-1D749AAD3A93}" type="datetime1">
              <a:rPr lang="en-US" smtClean="0"/>
              <a:pPr/>
              <a:t>8/5/2011</a:t>
            </a:fld>
            <a:r>
              <a:rPr lang="en-US" smtClean="0"/>
              <a:t>  •  page </a:t>
            </a:r>
            <a:fld id="{F1EC4AFF-0E3B-4D82-8D43-8DA99DE482C7}" type="slidenum">
              <a:rPr lang="en-US" smtClean="0"/>
              <a:pPr/>
              <a:t>2</a:t>
            </a:fld>
            <a:endParaRPr lang="en-US" smtClean="0"/>
          </a:p>
        </p:txBody>
      </p:sp>
      <p:pic>
        <p:nvPicPr>
          <p:cNvPr id="32773" name="Picture 2" descr="http://schools.lenoir.k12.nc.us/northeast/images/teach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2286000"/>
            <a:ext cx="2586038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791200"/>
          </a:xfrm>
        </p:spPr>
        <p:txBody>
          <a:bodyPr rtlCol="0">
            <a:normAutofit fontScale="70000" lnSpcReduction="20000"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70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Crosswalk</a:t>
            </a:r>
            <a:r>
              <a:rPr lang="en-US" sz="7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Activity Rubric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51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120000"/>
              </a:lnSpc>
              <a:buFont typeface="Arial" charset="0"/>
              <a:buNone/>
              <a:defRPr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en-US" sz="4200" b="1" dirty="0" smtClean="0">
                <a:latin typeface="Arial" pitchFamily="34" charset="0"/>
                <a:cs typeface="Arial" pitchFamily="34" charset="0"/>
              </a:rPr>
              <a:t>	</a:t>
            </a:r>
            <a:endParaRPr lang="en-US" sz="42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120000"/>
              </a:lnSpc>
              <a:buFont typeface="Arial" charset="0"/>
              <a:buNone/>
              <a:defRPr/>
            </a:pPr>
            <a:r>
              <a:rPr lang="en-US" sz="4200" b="1" dirty="0" smtClean="0">
                <a:latin typeface="Arial" pitchFamily="34" charset="0"/>
                <a:cs typeface="Arial" pitchFamily="34" charset="0"/>
              </a:rPr>
              <a:t>		</a:t>
            </a:r>
            <a:endParaRPr lang="en-US" sz="42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120000"/>
              </a:lnSpc>
              <a:buFont typeface="Arial" charset="0"/>
              <a:buNone/>
              <a:defRPr/>
            </a:pPr>
            <a:r>
              <a:rPr lang="en-US" sz="4200" b="1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en-US" sz="7000" b="1" dirty="0" smtClean="0">
                <a:latin typeface="Arial" pitchFamily="34" charset="0"/>
                <a:cs typeface="Arial" pitchFamily="34" charset="0"/>
              </a:rPr>
              <a:t>	</a:t>
            </a:r>
            <a:endParaRPr lang="en-US" sz="4200" i="1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120000"/>
              </a:lnSpc>
              <a:buFont typeface="Arial" charset="0"/>
              <a:buNone/>
              <a:defRPr/>
            </a:pPr>
            <a:r>
              <a:rPr lang="en-US" sz="4200" i="1" dirty="0" smtClean="0">
                <a:latin typeface="Arial" pitchFamily="34" charset="0"/>
                <a:cs typeface="Arial" pitchFamily="34" charset="0"/>
              </a:rPr>
              <a:t>   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en-US" sz="4200" i="1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eaLnBrk="1" hangingPunct="1">
              <a:lnSpc>
                <a:spcPct val="120000"/>
              </a:lnSpc>
              <a:buFont typeface="Arial" charset="0"/>
              <a:buNone/>
              <a:defRPr/>
            </a:pPr>
            <a:r>
              <a:rPr lang="en-US" sz="4200" i="1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en-US" sz="4200" b="1" dirty="0" smtClean="0">
                <a:latin typeface="Arial" pitchFamily="34" charset="0"/>
                <a:cs typeface="Arial" pitchFamily="34" charset="0"/>
              </a:rPr>
              <a:t>	</a:t>
            </a:r>
            <a:endParaRPr lang="en-US" sz="4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867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B001ECA-D3BF-4CC3-9AA3-D3DB11CD742C}" type="datetime1">
              <a:rPr lang="en-US" smtClean="0"/>
              <a:pPr/>
              <a:t>8/5/2011</a:t>
            </a:fld>
            <a:r>
              <a:rPr lang="en-US" smtClean="0"/>
              <a:t>  •  page </a:t>
            </a:r>
            <a:fld id="{5790D902-8082-4D5C-8F9E-B6E8507784CB}" type="slidenum">
              <a:rPr lang="en-US" smtClean="0"/>
              <a:pPr/>
              <a:t>20</a:t>
            </a:fld>
            <a:endParaRPr lang="en-US" smtClean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364957761"/>
              </p:ext>
            </p:extLst>
          </p:nvPr>
        </p:nvGraphicFramePr>
        <p:xfrm>
          <a:off x="762000" y="1143000"/>
          <a:ext cx="7696200" cy="46988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/>
                <a:gridCol w="6781800"/>
              </a:tblGrid>
              <a:tr h="1544676"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en-US" sz="4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The concepts and skills of the </a:t>
                      </a:r>
                      <a:r>
                        <a:rPr lang="en-US" sz="2000" i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NC ELA Standard Course of  Study </a:t>
                      </a:r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are </a:t>
                      </a:r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strongly</a:t>
                      </a:r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aligned to the concepts and skills in the </a:t>
                      </a:r>
                      <a:r>
                        <a:rPr lang="en-US" sz="2000" i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English Language Arts Common Core State Standards.</a:t>
                      </a:r>
                      <a:endParaRPr lang="en-US" sz="200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sz="2000" dirty="0"/>
                    </a:p>
                  </a:txBody>
                  <a:tcPr>
                    <a:noFill/>
                  </a:tcPr>
                </a:tc>
              </a:tr>
              <a:tr h="1224083"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smtClean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en-US" sz="40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latin typeface="Arial" pitchFamily="34" charset="0"/>
                          <a:cs typeface="Arial" pitchFamily="34" charset="0"/>
                        </a:rPr>
                        <a:t>The concepts and skills of the</a:t>
                      </a:r>
                      <a:r>
                        <a:rPr lang="en-US" sz="2000" b="1" i="1" dirty="0" smtClean="0">
                          <a:latin typeface="Arial" pitchFamily="34" charset="0"/>
                          <a:cs typeface="Arial" pitchFamily="34" charset="0"/>
                        </a:rPr>
                        <a:t> NC ELA SCOS a</a:t>
                      </a:r>
                      <a:r>
                        <a:rPr lang="en-US" sz="2000" b="1" dirty="0" smtClean="0">
                          <a:latin typeface="Arial" pitchFamily="34" charset="0"/>
                          <a:cs typeface="Arial" pitchFamily="34" charset="0"/>
                        </a:rPr>
                        <a:t>re reasonably aligned to the concepts and skills in the </a:t>
                      </a:r>
                      <a:r>
                        <a:rPr lang="en-US" sz="2000" b="1" i="1" dirty="0" smtClean="0">
                          <a:latin typeface="Arial" pitchFamily="34" charset="0"/>
                          <a:cs typeface="Arial" pitchFamily="34" charset="0"/>
                        </a:rPr>
                        <a:t>ELA CCSS.</a:t>
                      </a:r>
                      <a:r>
                        <a:rPr lang="en-US" sz="2000" b="1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</a:p>
                    <a:p>
                      <a:endParaRPr lang="en-US" b="1" dirty="0"/>
                    </a:p>
                  </a:txBody>
                  <a:tcPr>
                    <a:noFill/>
                  </a:tcPr>
                </a:tc>
              </a:tr>
              <a:tr h="1060730"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sz="40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latin typeface="Arial" pitchFamily="34" charset="0"/>
                          <a:cs typeface="Arial" pitchFamily="34" charset="0"/>
                        </a:rPr>
                        <a:t>The concepts and skills of the </a:t>
                      </a:r>
                      <a:r>
                        <a:rPr lang="en-US" sz="2000" b="1" i="1" dirty="0" smtClean="0">
                          <a:latin typeface="Arial" pitchFamily="34" charset="0"/>
                          <a:cs typeface="Arial" pitchFamily="34" charset="0"/>
                        </a:rPr>
                        <a:t>NC ELA SCOS are </a:t>
                      </a:r>
                      <a:r>
                        <a:rPr lang="en-US" sz="2000" b="1" dirty="0" smtClean="0">
                          <a:latin typeface="Arial" pitchFamily="34" charset="0"/>
                          <a:cs typeface="Arial" pitchFamily="34" charset="0"/>
                        </a:rPr>
                        <a:t>minimally aligned to the concepts and skills in the </a:t>
                      </a:r>
                      <a:r>
                        <a:rPr lang="en-US" sz="2000" b="1" i="1" dirty="0" smtClean="0">
                          <a:latin typeface="Arial" pitchFamily="34" charset="0"/>
                          <a:cs typeface="Arial" pitchFamily="34" charset="0"/>
                        </a:rPr>
                        <a:t>ELA CCSS.</a:t>
                      </a:r>
                      <a:r>
                        <a:rPr lang="en-US" sz="2000" b="1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lang="en-US" sz="2000" b="1" dirty="0"/>
                    </a:p>
                  </a:txBody>
                  <a:tcPr>
                    <a:noFill/>
                  </a:tcPr>
                </a:tc>
              </a:tr>
              <a:tr h="742511"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smtClean="0">
                          <a:latin typeface="Arial" pitchFamily="34" charset="0"/>
                          <a:cs typeface="Arial" pitchFamily="34" charset="0"/>
                        </a:rPr>
                        <a:t>NE</a:t>
                      </a:r>
                      <a:endParaRPr lang="en-US" sz="40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latin typeface="Arial" pitchFamily="34" charset="0"/>
                          <a:cs typeface="Arial" pitchFamily="34" charset="0"/>
                        </a:rPr>
                        <a:t>The standard is a new expectation found in the </a:t>
                      </a:r>
                      <a:r>
                        <a:rPr lang="en-US" sz="2000" b="1" i="1" dirty="0" smtClean="0">
                          <a:latin typeface="Arial" pitchFamily="34" charset="0"/>
                          <a:cs typeface="Arial" pitchFamily="34" charset="0"/>
                        </a:rPr>
                        <a:t>CCSS.</a:t>
                      </a: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0045700" y="1155700"/>
          <a:ext cx="208280" cy="365760"/>
        </p:xfrm>
        <a:graphic>
          <a:graphicData uri="http://schemas.openxmlformats.org/drawingml/2006/table">
            <a:tbl>
              <a:tblPr/>
              <a:tblGrid>
                <a:gridCol w="208280"/>
              </a:tblGrid>
              <a:tr h="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57200" y="304800"/>
            <a:ext cx="8229600" cy="56388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130" name="Slide Number Placeholder 2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F3376B3-7008-49C5-926B-3F485821E09F}" type="datetime1">
              <a:rPr lang="en-US" smtClean="0"/>
              <a:pPr/>
              <a:t>8/5/2011</a:t>
            </a:fld>
            <a:r>
              <a:rPr lang="en-US" smtClean="0"/>
              <a:t>  •  page </a:t>
            </a:r>
            <a:fld id="{61DAC5B7-8766-4193-9772-D454C3FFCCA5}" type="slidenum">
              <a:rPr lang="en-US" smtClean="0"/>
              <a:pPr/>
              <a:t>21</a:t>
            </a:fld>
            <a:endParaRPr lang="en-US" smtClean="0"/>
          </a:p>
        </p:txBody>
      </p:sp>
      <p:pic>
        <p:nvPicPr>
          <p:cNvPr id="2" name="Picture 1" descr="ccsslogo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19400" y="152400"/>
            <a:ext cx="3684239" cy="14478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95400" y="1676400"/>
            <a:ext cx="6858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cap="small" dirty="0" smtClean="0">
                <a:solidFill>
                  <a:schemeClr val="accent6">
                    <a:lumMod val="50000"/>
                  </a:schemeClr>
                </a:solidFill>
              </a:rPr>
              <a:t>Vertical</a:t>
            </a:r>
          </a:p>
          <a:p>
            <a:r>
              <a:rPr lang="en-US" sz="6600" cap="small" dirty="0" smtClean="0">
                <a:solidFill>
                  <a:schemeClr val="accent6">
                    <a:lumMod val="50000"/>
                  </a:schemeClr>
                </a:solidFill>
              </a:rPr>
              <a:t>Alignment</a:t>
            </a:r>
            <a:endParaRPr lang="en-US" sz="6600" cap="small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9600" y="3810000"/>
            <a:ext cx="800100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chemeClr val="tx1"/>
                </a:solidFill>
              </a:rPr>
              <a:t>Participants will recognize the K-12 progression </a:t>
            </a:r>
            <a:r>
              <a:rPr lang="en-US" sz="2600" dirty="0" smtClean="0">
                <a:solidFill>
                  <a:schemeClr val="tx1"/>
                </a:solidFill>
              </a:rPr>
              <a:t>of grade level </a:t>
            </a:r>
            <a:r>
              <a:rPr lang="en-US" sz="2600" dirty="0">
                <a:solidFill>
                  <a:schemeClr val="tx1"/>
                </a:solidFill>
              </a:rPr>
              <a:t>expectations for the Standards and </a:t>
            </a:r>
            <a:r>
              <a:rPr lang="en-US" sz="2600" dirty="0" smtClean="0">
                <a:solidFill>
                  <a:schemeClr val="tx1"/>
                </a:solidFill>
              </a:rPr>
              <a:t>their connection </a:t>
            </a:r>
            <a:r>
              <a:rPr lang="en-US" sz="2600" dirty="0">
                <a:solidFill>
                  <a:schemeClr val="tx1"/>
                </a:solidFill>
              </a:rPr>
              <a:t>to the Anchor Standards.  They </a:t>
            </a:r>
            <a:r>
              <a:rPr lang="en-US" sz="2600" dirty="0" smtClean="0">
                <a:solidFill>
                  <a:schemeClr val="tx1"/>
                </a:solidFill>
              </a:rPr>
              <a:t>will determine </a:t>
            </a:r>
            <a:r>
              <a:rPr lang="en-US" sz="2600" dirty="0">
                <a:solidFill>
                  <a:schemeClr val="tx1"/>
                </a:solidFill>
              </a:rPr>
              <a:t>and compare the skill requirements between two grade levels.</a:t>
            </a:r>
          </a:p>
        </p:txBody>
      </p:sp>
    </p:spTree>
    <p:extLst>
      <p:ext uri="{BB962C8B-B14F-4D97-AF65-F5344CB8AC3E}">
        <p14:creationId xmlns:p14="http://schemas.microsoft.com/office/powerpoint/2010/main" xmlns="" val="2683126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heater2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51374" y="0"/>
            <a:ext cx="9195374" cy="6019799"/>
          </a:xfrm>
          <a:prstGeom prst="rect">
            <a:avLst/>
          </a:prstGeom>
        </p:spPr>
      </p:pic>
      <p:sp>
        <p:nvSpPr>
          <p:cNvPr id="39938" name="Slide Number Placeholder 2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4EF3007-73FC-498E-AD45-5A2BBC685FAC}" type="datetime1">
              <a:rPr lang="en-US" smtClean="0"/>
              <a:pPr/>
              <a:t>8/5/2011</a:t>
            </a:fld>
            <a:r>
              <a:rPr lang="en-US" smtClean="0"/>
              <a:t>  •  page </a:t>
            </a:r>
            <a:fld id="{A71D6A3C-CB6D-4E03-8B85-CAD3E15B3C14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39940" name="TextBox 6"/>
          <p:cNvSpPr txBox="1">
            <a:spLocks noChangeArrowheads="1"/>
          </p:cNvSpPr>
          <p:nvPr/>
        </p:nvSpPr>
        <p:spPr bwMode="auto">
          <a:xfrm>
            <a:off x="685800" y="2209800"/>
            <a:ext cx="7620000" cy="3447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000" dirty="0">
                <a:latin typeface="Arial" pitchFamily="34" charset="0"/>
                <a:cs typeface="Arial" pitchFamily="34" charset="0"/>
              </a:rPr>
              <a:t>VERTICAL </a:t>
            </a:r>
            <a:endParaRPr lang="en-US" sz="40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4000" dirty="0" smtClean="0">
                <a:latin typeface="Arial" pitchFamily="34" charset="0"/>
                <a:cs typeface="Arial" pitchFamily="34" charset="0"/>
              </a:rPr>
              <a:t>ALIGNMENT</a:t>
            </a:r>
            <a:endParaRPr lang="en-US" sz="4000" dirty="0">
              <a:latin typeface="Arial" pitchFamily="34" charset="0"/>
              <a:cs typeface="Arial" pitchFamily="34" charset="0"/>
            </a:endParaRPr>
          </a:p>
          <a:p>
            <a:endParaRPr lang="en-US" sz="2000" dirty="0">
              <a:latin typeface="Arial" pitchFamily="34" charset="0"/>
              <a:cs typeface="Arial" pitchFamily="34" charset="0"/>
            </a:endParaRPr>
          </a:p>
          <a:p>
            <a:r>
              <a:rPr lang="en-US" sz="4000" dirty="0">
                <a:latin typeface="Arial" pitchFamily="34" charset="0"/>
                <a:cs typeface="Arial" pitchFamily="34" charset="0"/>
              </a:rPr>
              <a:t>with</a:t>
            </a:r>
          </a:p>
          <a:p>
            <a:endParaRPr lang="en-US" sz="2400" dirty="0">
              <a:latin typeface="Arial" pitchFamily="34" charset="0"/>
              <a:cs typeface="Arial" pitchFamily="34" charset="0"/>
            </a:endParaRPr>
          </a:p>
          <a:p>
            <a:r>
              <a:rPr lang="en-US" sz="5400" dirty="0">
                <a:latin typeface="Arial" pitchFamily="34" charset="0"/>
                <a:cs typeface="Arial" pitchFamily="34" charset="0"/>
              </a:rPr>
              <a:t>READER’S THEATRE</a:t>
            </a:r>
            <a:r>
              <a:rPr lang="en-US" sz="5400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734" name="Group 38"/>
          <p:cNvGraphicFramePr>
            <a:graphicFrameLocks noGrp="1"/>
          </p:cNvGraphicFramePr>
          <p:nvPr/>
        </p:nvGraphicFramePr>
        <p:xfrm>
          <a:off x="0" y="0"/>
          <a:ext cx="9144000" cy="6857999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  <a:gridCol w="3048000"/>
              </a:tblGrid>
              <a:tr h="47953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Third Grade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Fourth Grade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Fifth Grade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6141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Goal 1 </a:t>
                      </a:r>
                      <a:r>
                        <a:rPr kumimoji="0" 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(Vocabulary)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Apply, integrate, increase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Goal 1 </a:t>
                      </a:r>
                      <a:r>
                        <a:rPr kumimoji="0" 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(Vocabulary)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Use, infer, identify, increase, read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Goal 1 </a:t>
                      </a:r>
                      <a:r>
                        <a:rPr kumimoji="0" 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(Vocabulary)</a:t>
                      </a:r>
                      <a:endParaRPr kumimoji="0" lang="en-US" sz="1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Expand, select, increase, use , read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18179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Goal 2 </a:t>
                      </a: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0141B"/>
                          </a:solidFill>
                          <a:effectLst/>
                          <a:latin typeface="Calibri" pitchFamily="34" charset="0"/>
                        </a:rPr>
                        <a:t>(</a:t>
                      </a:r>
                      <a:r>
                        <a:rPr kumimoji="0" 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0141B"/>
                          </a:solidFill>
                          <a:effectLst/>
                          <a:latin typeface="Calibri" pitchFamily="34" charset="0"/>
                        </a:rPr>
                        <a:t>Reading and Comprehending)</a:t>
                      </a:r>
                      <a:endParaRPr kumimoji="0" 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Use, interact, read, identify and interpret, draw conclusions, summarize, explain, listen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Goal 2 </a:t>
                      </a:r>
                      <a:r>
                        <a:rPr kumimoji="0" 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0141B"/>
                          </a:solidFill>
                          <a:effectLst/>
                          <a:latin typeface="Calibri" pitchFamily="34" charset="0"/>
                        </a:rPr>
                        <a:t>(Reading and Comprehending)</a:t>
                      </a: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Use, interact, read, identify, make inferences, summarize, determine, verify, listen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Goal 2 </a:t>
                      </a:r>
                      <a:r>
                        <a:rPr kumimoji="0" 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0141B"/>
                          </a:solidFill>
                          <a:effectLst/>
                          <a:latin typeface="Calibri" pitchFamily="34" charset="0"/>
                        </a:rPr>
                        <a:t>(Reading and Comprehending)</a:t>
                      </a: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Use, interact, read, identify elements, evaluate inferences- conclusions- generalizations, analyze, evaluate usefulness, explain, listen actively, identify strategies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  <a:tr h="12940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Goal 3 </a:t>
                      </a: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0141B"/>
                          </a:solidFill>
                          <a:effectLst/>
                          <a:latin typeface="Calibri" pitchFamily="34" charset="0"/>
                        </a:rPr>
                        <a:t>(</a:t>
                      </a:r>
                      <a:r>
                        <a:rPr kumimoji="0" 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0141B"/>
                          </a:solidFill>
                          <a:effectLst/>
                          <a:latin typeface="Calibri" pitchFamily="34" charset="0"/>
                        </a:rPr>
                        <a:t>Literary Skills  &amp; Critical Thinking</a:t>
                      </a: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0141B"/>
                          </a:solidFill>
                          <a:effectLst/>
                          <a:latin typeface="Calibri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Respond, identify, use, make, analyze, conduct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Goal 3 </a:t>
                      </a: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0141B"/>
                          </a:solidFill>
                          <a:effectLst/>
                          <a:latin typeface="Calibri" pitchFamily="34" charset="0"/>
                        </a:rPr>
                        <a:t>(</a:t>
                      </a:r>
                      <a:r>
                        <a:rPr kumimoji="0" 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0141B"/>
                          </a:solidFill>
                          <a:effectLst/>
                          <a:latin typeface="Calibri" pitchFamily="34" charset="0"/>
                        </a:rPr>
                        <a:t>Literary Skills  &amp; Critical Thinking</a:t>
                      </a: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0141B"/>
                          </a:solidFill>
                          <a:effectLst/>
                          <a:latin typeface="Calibri" pitchFamily="34" charset="0"/>
                        </a:rPr>
                        <a:t>)</a:t>
                      </a:r>
                      <a:endParaRPr kumimoji="0" lang="en-US" sz="1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Respond analyze, consider, make, analyze, conduct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Goal 3 </a:t>
                      </a: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0141B"/>
                          </a:solidFill>
                          <a:effectLst/>
                          <a:latin typeface="Calibri" pitchFamily="34" charset="0"/>
                        </a:rPr>
                        <a:t>(</a:t>
                      </a:r>
                      <a:r>
                        <a:rPr kumimoji="0" 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0141B"/>
                          </a:solidFill>
                          <a:effectLst/>
                          <a:latin typeface="Calibri" pitchFamily="34" charset="0"/>
                        </a:rPr>
                        <a:t>Literary Skills  &amp; Critical Thinking</a:t>
                      </a: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0141B"/>
                          </a:solidFill>
                          <a:effectLst/>
                          <a:latin typeface="Calibri" pitchFamily="34" charset="0"/>
                        </a:rPr>
                        <a:t>)</a:t>
                      </a:r>
                      <a:endParaRPr kumimoji="0" lang="en-US" sz="1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Respond, make connect, justify, judge, integrate, conduct, make informed judgments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13252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Goal 4 </a:t>
                      </a:r>
                      <a:r>
                        <a:rPr kumimoji="0" 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0141B"/>
                          </a:solidFill>
                          <a:effectLst/>
                          <a:latin typeface="Calibri" pitchFamily="34" charset="0"/>
                        </a:rPr>
                        <a:t>(Speaking and Writing)</a:t>
                      </a:r>
                      <a:endParaRPr kumimoji="0" 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Read, use, share, identify, compose, focus &amp; reflect, produce, explore technology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Goal 4 </a:t>
                      </a:r>
                      <a:r>
                        <a:rPr kumimoji="0" 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0141B"/>
                          </a:solidFill>
                          <a:effectLst/>
                          <a:latin typeface="Calibri" pitchFamily="34" charset="0"/>
                        </a:rPr>
                        <a:t>(Speaking and Writing)</a:t>
                      </a:r>
                      <a:endParaRPr kumimoji="0" lang="en-US" sz="1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Read, use, make , share, compose, focus &amp; revise, produce, use technology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Goal 4 </a:t>
                      </a:r>
                      <a:r>
                        <a:rPr kumimoji="0" 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0141B"/>
                          </a:solidFill>
                          <a:effectLst/>
                          <a:latin typeface="Calibri" pitchFamily="34" charset="0"/>
                        </a:rPr>
                        <a:t>(Speaking and Writing)</a:t>
                      </a:r>
                      <a:endParaRPr kumimoji="0" lang="en-US" sz="1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Read, use language, make presentations, use variety of strategies, compose, focus &amp; revise, produce, use technology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  <a:tr h="13269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Goal 5 </a:t>
                      </a:r>
                      <a:r>
                        <a:rPr kumimoji="0" 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0141B"/>
                          </a:solidFill>
                          <a:effectLst/>
                          <a:latin typeface="Calibri" pitchFamily="34" charset="0"/>
                        </a:rPr>
                        <a:t>(Conventions)</a:t>
                      </a:r>
                      <a:endParaRPr kumimoji="0" 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Use, demonstrate, proofread, edit with assistance, create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Goal 5 </a:t>
                      </a:r>
                      <a:r>
                        <a:rPr kumimoji="0" 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0141B"/>
                          </a:solidFill>
                          <a:effectLst/>
                          <a:latin typeface="Calibri" pitchFamily="34" charset="0"/>
                        </a:rPr>
                        <a:t>(Conventions) </a:t>
                      </a:r>
                      <a:endParaRPr kumimoji="0" lang="en-US" sz="1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Use, demonstrate, elaborate, compose, use meaning based, proofread, establish criteria, demonstrate evidence, create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Goal 5 </a:t>
                      </a: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50141B"/>
                          </a:solidFill>
                          <a:effectLst/>
                          <a:latin typeface="Calibri" pitchFamily="34" charset="0"/>
                        </a:rPr>
                        <a:t>(Conventions)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Consistently use, demonstrate, elaborate, determine, spell, proofread, edit create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Number Placeholder 2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FA82794-F035-47A8-8DC4-32C9180D2DCB}" type="datetime1">
              <a:rPr lang="en-US" smtClean="0"/>
              <a:pPr/>
              <a:t>8/5/2011</a:t>
            </a:fld>
            <a:r>
              <a:rPr lang="en-US" smtClean="0"/>
              <a:t>  •  page </a:t>
            </a:r>
            <a:fld id="{6446E06C-CF5F-4220-9F45-5BC1B8005704}" type="slidenum">
              <a:rPr lang="en-US" smtClean="0"/>
              <a:pPr/>
              <a:t>24</a:t>
            </a:fld>
            <a:endParaRPr lang="en-US" smtClean="0"/>
          </a:p>
        </p:txBody>
      </p:sp>
      <p:sp>
        <p:nvSpPr>
          <p:cNvPr id="40963" name="Title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588375" cy="1012825"/>
          </a:xfrm>
        </p:spPr>
        <p:txBody>
          <a:bodyPr/>
          <a:lstStyle/>
          <a:p>
            <a:r>
              <a:rPr lang="en-US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Grow a Standard  </a:t>
            </a:r>
          </a:p>
        </p:txBody>
      </p:sp>
      <p:pic>
        <p:nvPicPr>
          <p:cNvPr id="40964" name="Picture 4" descr="plant in hands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1295400"/>
            <a:ext cx="64008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uzzle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38600" y="1600200"/>
            <a:ext cx="4953000" cy="3302000"/>
          </a:xfrm>
          <a:prstGeom prst="rect">
            <a:avLst/>
          </a:prstGeom>
        </p:spPr>
      </p:pic>
      <p:sp>
        <p:nvSpPr>
          <p:cNvPr id="41986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Arial" pitchFamily="34" charset="0"/>
                <a:cs typeface="Arial" pitchFamily="34" charset="0"/>
              </a:rPr>
              <a:t>Grow a Standard </a:t>
            </a:r>
          </a:p>
        </p:txBody>
      </p:sp>
      <p:sp>
        <p:nvSpPr>
          <p:cNvPr id="41987" name="Content Placeholder 4"/>
          <p:cNvSpPr>
            <a:spLocks noGrp="1"/>
          </p:cNvSpPr>
          <p:nvPr>
            <p:ph idx="1"/>
          </p:nvPr>
        </p:nvSpPr>
        <p:spPr>
          <a:xfrm>
            <a:off x="457200" y="1676400"/>
            <a:ext cx="4572000" cy="3048000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Begin with the CCR Anchor Standard (in bold).</a:t>
            </a:r>
          </a:p>
          <a:p>
            <a:pPr>
              <a:buFont typeface="Arial" pitchFamily="34" charset="0"/>
              <a:buNone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Put the puzzle pieces in order from basic to more sophisticated expectations.</a:t>
            </a: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1988" name="Slide Number Placeholder 2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2911854-37C4-45FE-A31A-1CBE6DE4F4A3}" type="datetime1">
              <a:rPr lang="en-US" smtClean="0"/>
              <a:pPr/>
              <a:t>8/5/2011</a:t>
            </a:fld>
            <a:r>
              <a:rPr lang="en-US" smtClean="0"/>
              <a:t>  •  page </a:t>
            </a:r>
            <a:fld id="{D338C907-57B1-48B7-89D9-76B65B186246}" type="slidenum">
              <a:rPr lang="en-US" smtClean="0"/>
              <a:pPr/>
              <a:t>25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14400"/>
          </a:xfrm>
        </p:spPr>
        <p:txBody>
          <a:bodyPr/>
          <a:lstStyle/>
          <a:p>
            <a:r>
              <a:rPr lang="en-US" sz="3200" smtClean="0">
                <a:latin typeface="Arial" pitchFamily="34" charset="0"/>
                <a:cs typeface="Arial" pitchFamily="34" charset="0"/>
              </a:rPr>
              <a:t>Answers: Speaking and Listening (SL.3)</a:t>
            </a:r>
            <a:br>
              <a:rPr lang="en-US" sz="3200" smtClean="0">
                <a:latin typeface="Arial" pitchFamily="34" charset="0"/>
                <a:cs typeface="Arial" pitchFamily="34" charset="0"/>
              </a:rPr>
            </a:br>
            <a:r>
              <a:rPr lang="en-US" sz="3200" smtClean="0">
                <a:latin typeface="Arial" pitchFamily="34" charset="0"/>
                <a:cs typeface="Arial" pitchFamily="34" charset="0"/>
              </a:rPr>
              <a:t>K-5 </a:t>
            </a:r>
          </a:p>
        </p:txBody>
      </p:sp>
      <p:sp>
        <p:nvSpPr>
          <p:cNvPr id="43011" name="Slide Number Placeholder 2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D860656-9B40-4D73-B63F-6039897C3D65}" type="datetime1">
              <a:rPr lang="en-US" smtClean="0"/>
              <a:pPr/>
              <a:t>8/5/2011</a:t>
            </a:fld>
            <a:r>
              <a:rPr lang="en-US" smtClean="0"/>
              <a:t>  •  page </a:t>
            </a:r>
            <a:fld id="{9E9AED42-0559-4090-B58E-1F749870BDD1}" type="slidenum">
              <a:rPr lang="en-US" smtClean="0"/>
              <a:pPr/>
              <a:t>26</a:t>
            </a:fld>
            <a:endParaRPr lang="en-US" smtClean="0"/>
          </a:p>
        </p:txBody>
      </p:sp>
      <p:graphicFrame>
        <p:nvGraphicFramePr>
          <p:cNvPr id="5" name="Diagram 4"/>
          <p:cNvGraphicFramePr/>
          <p:nvPr/>
        </p:nvGraphicFramePr>
        <p:xfrm>
          <a:off x="0" y="914400"/>
          <a:ext cx="9144000" cy="510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14400"/>
          </a:xfrm>
        </p:spPr>
        <p:txBody>
          <a:bodyPr/>
          <a:lstStyle/>
          <a:p>
            <a:r>
              <a:rPr lang="en-US" sz="3200" smtClean="0">
                <a:latin typeface="Arial" pitchFamily="34" charset="0"/>
                <a:cs typeface="Arial" pitchFamily="34" charset="0"/>
              </a:rPr>
              <a:t>Answers: Speaking and Listening (SL.3)</a:t>
            </a:r>
            <a:r>
              <a:rPr lang="en-US" smtClean="0">
                <a:latin typeface="Arial" pitchFamily="34" charset="0"/>
                <a:cs typeface="Arial" pitchFamily="34" charset="0"/>
              </a:rPr>
              <a:t/>
            </a:r>
            <a:br>
              <a:rPr lang="en-US" smtClean="0">
                <a:latin typeface="Arial" pitchFamily="34" charset="0"/>
                <a:cs typeface="Arial" pitchFamily="34" charset="0"/>
              </a:rPr>
            </a:br>
            <a:r>
              <a:rPr lang="en-US" smtClean="0">
                <a:latin typeface="Arial" pitchFamily="34" charset="0"/>
                <a:cs typeface="Arial" pitchFamily="34" charset="0"/>
              </a:rPr>
              <a:t>K-5 </a:t>
            </a:r>
          </a:p>
        </p:txBody>
      </p:sp>
      <p:sp>
        <p:nvSpPr>
          <p:cNvPr id="44035" name="Slide Number Placeholder 2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AA9BE46-CA9F-4B14-9970-28E5C6B4F39F}" type="datetime1">
              <a:rPr lang="en-US" smtClean="0"/>
              <a:pPr/>
              <a:t>8/5/2011</a:t>
            </a:fld>
            <a:r>
              <a:rPr lang="en-US" smtClean="0"/>
              <a:t>  •  page </a:t>
            </a:r>
            <a:fld id="{895155E0-3C22-413B-85F4-B9AFD161B056}" type="slidenum">
              <a:rPr lang="en-US" smtClean="0"/>
              <a:pPr/>
              <a:t>27</a:t>
            </a:fld>
            <a:endParaRPr lang="en-US" smtClean="0"/>
          </a:p>
        </p:txBody>
      </p:sp>
      <p:graphicFrame>
        <p:nvGraphicFramePr>
          <p:cNvPr id="5" name="Diagram 4"/>
          <p:cNvGraphicFramePr/>
          <p:nvPr/>
        </p:nvGraphicFramePr>
        <p:xfrm>
          <a:off x="0" y="914400"/>
          <a:ext cx="9144000" cy="5181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14400"/>
          </a:xfrm>
        </p:spPr>
        <p:txBody>
          <a:bodyPr/>
          <a:lstStyle/>
          <a:p>
            <a:r>
              <a:rPr lang="en-US" sz="3200" smtClean="0">
                <a:latin typeface="Arial" pitchFamily="34" charset="0"/>
                <a:cs typeface="Arial" pitchFamily="34" charset="0"/>
              </a:rPr>
              <a:t>Answers: Speaking and Listening (SL.3)</a:t>
            </a:r>
            <a:br>
              <a:rPr lang="en-US" sz="3200" smtClean="0">
                <a:latin typeface="Arial" pitchFamily="34" charset="0"/>
                <a:cs typeface="Arial" pitchFamily="34" charset="0"/>
              </a:rPr>
            </a:br>
            <a:r>
              <a:rPr lang="en-US" sz="3200" smtClean="0">
                <a:latin typeface="Arial" pitchFamily="34" charset="0"/>
                <a:cs typeface="Arial" pitchFamily="34" charset="0"/>
              </a:rPr>
              <a:t>6-12 </a:t>
            </a:r>
          </a:p>
        </p:txBody>
      </p:sp>
      <p:sp>
        <p:nvSpPr>
          <p:cNvPr id="45059" name="Slide Number Placeholder 2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56DB431-5490-493A-A182-23EE92393DBA}" type="datetime1">
              <a:rPr lang="en-US" smtClean="0"/>
              <a:pPr/>
              <a:t>8/5/2011</a:t>
            </a:fld>
            <a:r>
              <a:rPr lang="en-US" smtClean="0"/>
              <a:t>  •  page </a:t>
            </a:r>
            <a:fld id="{F7766B3E-ABE5-433A-968D-AFF5CB34433F}" type="slidenum">
              <a:rPr lang="en-US" smtClean="0"/>
              <a:pPr/>
              <a:t>28</a:t>
            </a:fld>
            <a:endParaRPr lang="en-US" smtClean="0"/>
          </a:p>
        </p:txBody>
      </p:sp>
      <p:graphicFrame>
        <p:nvGraphicFramePr>
          <p:cNvPr id="5" name="Diagram 4"/>
          <p:cNvGraphicFramePr/>
          <p:nvPr/>
        </p:nvGraphicFramePr>
        <p:xfrm>
          <a:off x="0" y="914400"/>
          <a:ext cx="9144000" cy="5181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14400"/>
          </a:xfrm>
        </p:spPr>
        <p:txBody>
          <a:bodyPr/>
          <a:lstStyle/>
          <a:p>
            <a:r>
              <a:rPr lang="en-US" sz="3200" smtClean="0">
                <a:latin typeface="Arial" pitchFamily="34" charset="0"/>
                <a:cs typeface="Arial" pitchFamily="34" charset="0"/>
              </a:rPr>
              <a:t>Answers: Speaking and Listening (SL.3)</a:t>
            </a:r>
            <a:br>
              <a:rPr lang="en-US" sz="3200" smtClean="0">
                <a:latin typeface="Arial" pitchFamily="34" charset="0"/>
                <a:cs typeface="Arial" pitchFamily="34" charset="0"/>
              </a:rPr>
            </a:br>
            <a:r>
              <a:rPr lang="en-US" sz="3200" smtClean="0">
                <a:latin typeface="Arial" pitchFamily="34" charset="0"/>
                <a:cs typeface="Arial" pitchFamily="34" charset="0"/>
              </a:rPr>
              <a:t>6-12 </a:t>
            </a:r>
          </a:p>
        </p:txBody>
      </p:sp>
      <p:sp>
        <p:nvSpPr>
          <p:cNvPr id="46083" name="Slide Number Placeholder 2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4092D5E-4B84-484D-B491-348DA3CFD6C6}" type="datetime1">
              <a:rPr lang="en-US" smtClean="0"/>
              <a:pPr/>
              <a:t>8/5/2011</a:t>
            </a:fld>
            <a:r>
              <a:rPr lang="en-US" smtClean="0"/>
              <a:t>  •  page </a:t>
            </a:r>
            <a:fld id="{8B16AE2D-FCB9-446D-8F2E-D76D3AFE9D9C}" type="slidenum">
              <a:rPr lang="en-US" smtClean="0"/>
              <a:pPr/>
              <a:t>29</a:t>
            </a:fld>
            <a:endParaRPr lang="en-US" smtClean="0"/>
          </a:p>
        </p:txBody>
      </p:sp>
      <p:graphicFrame>
        <p:nvGraphicFramePr>
          <p:cNvPr id="5" name="Diagram 4"/>
          <p:cNvGraphicFramePr/>
          <p:nvPr/>
        </p:nvGraphicFramePr>
        <p:xfrm>
          <a:off x="685800" y="1524000"/>
          <a:ext cx="7924800" cy="3581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B16C122-2BE3-284C-8B4D-ABC91132DE33}" type="datetime1">
              <a:rPr lang="en-US" smtClean="0"/>
              <a:pPr>
                <a:defRPr/>
              </a:pPr>
              <a:t>8/5/2011</a:t>
            </a:fld>
            <a:r>
              <a:rPr lang="en-US" smtClean="0"/>
              <a:t>  •  page </a:t>
            </a:r>
            <a:fld id="{47364BD4-04F0-D347-81B5-A8EA9B00EAC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5" name="Picture 4" descr="sticky note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4400" y="76200"/>
            <a:ext cx="7391400" cy="5842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20955834">
            <a:off x="1466009" y="1705851"/>
            <a:ext cx="47978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000000"/>
                </a:solidFill>
              </a:rPr>
              <a:t>Cell phones on silent</a:t>
            </a:r>
            <a:endParaRPr lang="en-US" sz="4000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 rot="20973640">
            <a:off x="1666062" y="2607748"/>
            <a:ext cx="51816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Restroom breaks </a:t>
            </a:r>
          </a:p>
          <a:p>
            <a:r>
              <a:rPr lang="en-US" sz="4000" dirty="0" smtClean="0">
                <a:solidFill>
                  <a:srgbClr val="FF0000"/>
                </a:solidFill>
              </a:rPr>
              <a:t>as needed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 rot="20963387">
            <a:off x="2701136" y="4005266"/>
            <a:ext cx="4122543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 smtClean="0">
                <a:solidFill>
                  <a:srgbClr val="000000"/>
                </a:solidFill>
              </a:rPr>
              <a:t>Post questions </a:t>
            </a:r>
          </a:p>
          <a:p>
            <a:r>
              <a:rPr lang="en-US" sz="4000" dirty="0" smtClean="0">
                <a:solidFill>
                  <a:srgbClr val="000000"/>
                </a:solidFill>
              </a:rPr>
              <a:t>on paper or online</a:t>
            </a:r>
            <a:endParaRPr lang="en-US" sz="4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2721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smtClean="0">
                <a:latin typeface="Arial" pitchFamily="34" charset="0"/>
                <a:cs typeface="Arial" pitchFamily="34" charset="0"/>
              </a:rPr>
              <a:t>Looking Deeper at Vertical Alignment</a:t>
            </a:r>
          </a:p>
        </p:txBody>
      </p:sp>
      <p:sp>
        <p:nvSpPr>
          <p:cNvPr id="28675" name="Content Placeholder 3"/>
          <p:cNvSpPr>
            <a:spLocks noGrp="1"/>
          </p:cNvSpPr>
          <p:nvPr>
            <p:ph idx="1"/>
          </p:nvPr>
        </p:nvSpPr>
        <p:spPr>
          <a:xfrm>
            <a:off x="533400" y="1066800"/>
            <a:ext cx="5486400" cy="5791200"/>
          </a:xfr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en-US" sz="2800" b="1" dirty="0" smtClean="0">
                <a:latin typeface="Arial" charset="0"/>
                <a:ea typeface="+mj-ea"/>
                <a:cs typeface="Arial" charset="0"/>
              </a:rPr>
              <a:t>How do the anchor standards translate through the grades? </a:t>
            </a:r>
          </a:p>
          <a:p>
            <a:pPr>
              <a:buFont typeface="Arial" charset="0"/>
              <a:buNone/>
              <a:defRPr/>
            </a:pPr>
            <a:r>
              <a:rPr lang="en-US" sz="2400" b="1" dirty="0" smtClean="0">
                <a:solidFill>
                  <a:prstClr val="black"/>
                </a:solidFill>
                <a:latin typeface="Arial" charset="0"/>
              </a:rPr>
              <a:t>Directions:</a:t>
            </a:r>
          </a:p>
          <a:p>
            <a:pPr>
              <a:defRPr/>
            </a:pPr>
            <a:r>
              <a:rPr lang="en-US" sz="2400" dirty="0" smtClean="0">
                <a:solidFill>
                  <a:prstClr val="black"/>
                </a:solidFill>
                <a:latin typeface="Arial" charset="0"/>
              </a:rPr>
              <a:t>For each standard, mark the changes at each grade level.   (What’s different?)</a:t>
            </a:r>
          </a:p>
          <a:p>
            <a:pPr>
              <a:buNone/>
              <a:defRPr/>
            </a:pPr>
            <a:endParaRPr lang="en-US" sz="1400" dirty="0" smtClean="0"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en-US" sz="24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Revisit two grade-level standards that are side-by-side and focus on the differences between the two. What are the different expectations for students?</a:t>
            </a:r>
          </a:p>
          <a:p>
            <a:pPr>
              <a:buFont typeface="Arial" charset="0"/>
              <a:buNone/>
              <a:defRPr/>
            </a:pPr>
            <a:endParaRPr lang="en-US" dirty="0" smtClean="0">
              <a:latin typeface="Arial" charset="0"/>
              <a:cs typeface="Arial" charset="0"/>
            </a:endParaRPr>
          </a:p>
        </p:txBody>
      </p:sp>
      <p:sp>
        <p:nvSpPr>
          <p:cNvPr id="47108" name="Slide Number Placeholder 2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DE41A69-5B9F-4FA4-BA37-762A0DDDFC4F}" type="datetime1">
              <a:rPr lang="en-US" smtClean="0"/>
              <a:pPr/>
              <a:t>8/5/2011</a:t>
            </a:fld>
            <a:r>
              <a:rPr lang="en-US" smtClean="0"/>
              <a:t>  •  page </a:t>
            </a:r>
            <a:fld id="{0FF649A7-FB42-400B-8B33-6EF61992B812}" type="slidenum">
              <a:rPr lang="en-US" smtClean="0"/>
              <a:pPr/>
              <a:t>30</a:t>
            </a:fld>
            <a:endParaRPr lang="en-US" smtClean="0"/>
          </a:p>
        </p:txBody>
      </p:sp>
      <p:pic>
        <p:nvPicPr>
          <p:cNvPr id="6" name="Picture 5" descr="pencil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91200" y="2133600"/>
            <a:ext cx="2971800" cy="21227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Arial" pitchFamily="34" charset="0"/>
                <a:cs typeface="Arial" pitchFamily="34" charset="0"/>
              </a:rPr>
              <a:t/>
            </a:r>
            <a:br>
              <a:rPr lang="en-US" smtClean="0">
                <a:latin typeface="Arial" pitchFamily="34" charset="0"/>
                <a:cs typeface="Arial" pitchFamily="34" charset="0"/>
              </a:rPr>
            </a:br>
            <a:r>
              <a:rPr lang="en-US" smtClean="0">
                <a:latin typeface="Arial" pitchFamily="34" charset="0"/>
                <a:cs typeface="Arial" pitchFamily="34" charset="0"/>
              </a:rPr>
              <a:t/>
            </a:r>
            <a:br>
              <a:rPr lang="en-US" smtClean="0">
                <a:latin typeface="Arial" pitchFamily="34" charset="0"/>
                <a:cs typeface="Arial" pitchFamily="34" charset="0"/>
              </a:rPr>
            </a:br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8131" name="Slide Number Placeholder 2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63E44C5-5F9D-49FA-AC1C-F12AB543065F}" type="datetime1">
              <a:rPr lang="en-US" smtClean="0"/>
              <a:pPr/>
              <a:t>8/5/2011</a:t>
            </a:fld>
            <a:r>
              <a:rPr lang="en-US" smtClean="0"/>
              <a:t>  •  page </a:t>
            </a:r>
            <a:fld id="{8C7040A3-1A4B-4442-ADB7-5A6080BF3754}" type="slidenum">
              <a:rPr lang="en-US" smtClean="0"/>
              <a:pPr/>
              <a:t>31</a:t>
            </a:fld>
            <a:endParaRPr lang="en-US" smtClean="0"/>
          </a:p>
        </p:txBody>
      </p:sp>
      <p:sp>
        <p:nvSpPr>
          <p:cNvPr id="48132" name="TextBox 3"/>
          <p:cNvSpPr txBox="1">
            <a:spLocks noChangeArrowheads="1"/>
          </p:cNvSpPr>
          <p:nvPr/>
        </p:nvSpPr>
        <p:spPr bwMode="auto">
          <a:xfrm>
            <a:off x="457200" y="533400"/>
            <a:ext cx="4267200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l">
              <a:buFontTx/>
              <a:buAutoNum type="arabicPeriod"/>
            </a:pPr>
            <a:r>
              <a:rPr lang="en-US" sz="24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How does vertical</a:t>
            </a:r>
          </a:p>
          <a:p>
            <a:pPr marL="457200" indent="-457200" algn="l"/>
            <a:r>
              <a:rPr lang="en-US" sz="24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alignment speak to   classroom instruction?</a:t>
            </a:r>
          </a:p>
          <a:p>
            <a:pPr marL="457200" indent="-457200" algn="l">
              <a:buFont typeface="Calibri" pitchFamily="34" charset="0"/>
              <a:buAutoNum type="arabicPeriod"/>
            </a:pPr>
            <a:endParaRPr lang="en-US" sz="240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algn="l"/>
            <a:r>
              <a:rPr lang="en-US" sz="24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2.  What other ways can you use vertical alignment?</a:t>
            </a:r>
          </a:p>
          <a:p>
            <a:pPr marL="457200" indent="-457200" algn="l"/>
            <a:endParaRPr lang="en-US" sz="240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algn="l"/>
            <a:r>
              <a:rPr lang="en-US" sz="24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3. How does vertical</a:t>
            </a:r>
          </a:p>
          <a:p>
            <a:pPr marL="457200" indent="-457200" algn="l"/>
            <a:r>
              <a:rPr lang="en-US" sz="24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alignment help teachers</a:t>
            </a:r>
          </a:p>
          <a:p>
            <a:pPr marL="457200" indent="-457200" algn="l"/>
            <a:r>
              <a:rPr lang="en-US" sz="24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understand where </a:t>
            </a:r>
          </a:p>
          <a:p>
            <a:pPr marL="457200" indent="-457200" algn="l"/>
            <a:r>
              <a:rPr lang="en-US" sz="24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scaffolding might be</a:t>
            </a:r>
          </a:p>
          <a:p>
            <a:pPr marL="457200" indent="-457200" algn="l"/>
            <a:r>
              <a:rPr lang="en-US" sz="24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needed as they assist</a:t>
            </a:r>
          </a:p>
          <a:p>
            <a:pPr marL="457200" indent="-457200" algn="l"/>
            <a:r>
              <a:rPr lang="en-US" sz="240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all </a:t>
            </a:r>
            <a:r>
              <a:rPr lang="en-US" sz="24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students in accessing</a:t>
            </a:r>
          </a:p>
          <a:p>
            <a:pPr marL="457200" indent="-457200" algn="l"/>
            <a:r>
              <a:rPr lang="en-US" sz="24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the content?</a:t>
            </a:r>
          </a:p>
          <a:p>
            <a:pPr marL="457200" indent="-457200" algn="l"/>
            <a:r>
              <a:rPr lang="en-US" sz="24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48133" name="Picture 4" descr="reflection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1219200"/>
            <a:ext cx="4059238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4" name="Rectangle 5"/>
          <p:cNvSpPr>
            <a:spLocks noChangeArrowheads="1"/>
          </p:cNvSpPr>
          <p:nvPr/>
        </p:nvSpPr>
        <p:spPr bwMode="auto">
          <a:xfrm>
            <a:off x="5486400" y="2667000"/>
            <a:ext cx="26717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>
                <a:latin typeface="Arial" pitchFamily="34" charset="0"/>
                <a:cs typeface="Arial" pitchFamily="34" charset="0"/>
              </a:rPr>
              <a:t>Reflection</a:t>
            </a:r>
            <a:endParaRPr lang="en-US" sz="3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57200" y="304800"/>
            <a:ext cx="8229600" cy="56388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130" name="Slide Number Placeholder 2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F3376B3-7008-49C5-926B-3F485821E09F}" type="datetime1">
              <a:rPr lang="en-US" smtClean="0"/>
              <a:pPr/>
              <a:t>8/5/2011</a:t>
            </a:fld>
            <a:r>
              <a:rPr lang="en-US" smtClean="0"/>
              <a:t>  •  page </a:t>
            </a:r>
            <a:fld id="{61DAC5B7-8766-4193-9772-D454C3FFCCA5}" type="slidenum">
              <a:rPr lang="en-US" smtClean="0"/>
              <a:pPr/>
              <a:t>32</a:t>
            </a:fld>
            <a:endParaRPr lang="en-US" smtClean="0"/>
          </a:p>
        </p:txBody>
      </p:sp>
      <p:pic>
        <p:nvPicPr>
          <p:cNvPr id="2" name="Picture 1" descr="ccsslogo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19400" y="152400"/>
            <a:ext cx="3684239" cy="14478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95400" y="1828800"/>
            <a:ext cx="6858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cap="small" dirty="0" smtClean="0">
                <a:solidFill>
                  <a:schemeClr val="accent6">
                    <a:lumMod val="50000"/>
                  </a:schemeClr>
                </a:solidFill>
              </a:rPr>
              <a:t>Close with </a:t>
            </a:r>
          </a:p>
          <a:p>
            <a:r>
              <a:rPr lang="en-US" sz="6600" cap="small" dirty="0" smtClean="0">
                <a:solidFill>
                  <a:schemeClr val="accent6">
                    <a:lumMod val="50000"/>
                  </a:schemeClr>
                </a:solidFill>
              </a:rPr>
              <a:t>a Cloze</a:t>
            </a:r>
            <a:endParaRPr lang="en-US" sz="6600" cap="small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9600" y="4419600"/>
            <a:ext cx="784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tx1"/>
                </a:solidFill>
              </a:rPr>
              <a:t>Participants will identify the purpose </a:t>
            </a:r>
            <a:endParaRPr lang="en-US" sz="3200" dirty="0" smtClean="0">
              <a:solidFill>
                <a:schemeClr val="tx1"/>
              </a:solidFill>
            </a:endParaRPr>
          </a:p>
          <a:p>
            <a:r>
              <a:rPr lang="en-US" sz="3200" dirty="0">
                <a:solidFill>
                  <a:schemeClr val="tx1"/>
                </a:solidFill>
              </a:rPr>
              <a:t>o</a:t>
            </a:r>
            <a:r>
              <a:rPr lang="en-US" sz="3200" dirty="0" smtClean="0">
                <a:solidFill>
                  <a:schemeClr val="tx1"/>
                </a:solidFill>
              </a:rPr>
              <a:t>f the </a:t>
            </a:r>
            <a:r>
              <a:rPr lang="en-US" sz="3200" dirty="0">
                <a:solidFill>
                  <a:schemeClr val="tx1"/>
                </a:solidFill>
              </a:rPr>
              <a:t>CCSS Anchors and the benefits </a:t>
            </a:r>
            <a:endParaRPr lang="en-US" sz="3200" dirty="0" smtClean="0">
              <a:solidFill>
                <a:schemeClr val="tx1"/>
              </a:solidFill>
            </a:endParaRPr>
          </a:p>
          <a:p>
            <a:r>
              <a:rPr lang="en-US" sz="3200" dirty="0" smtClean="0">
                <a:solidFill>
                  <a:schemeClr val="tx1"/>
                </a:solidFill>
              </a:rPr>
              <a:t>of </a:t>
            </a:r>
            <a:r>
              <a:rPr lang="en-US" sz="3200" dirty="0">
                <a:solidFill>
                  <a:schemeClr val="tx1"/>
                </a:solidFill>
              </a:rPr>
              <a:t>the cloze strategy.</a:t>
            </a:r>
          </a:p>
        </p:txBody>
      </p:sp>
    </p:spTree>
    <p:extLst>
      <p:ext uri="{BB962C8B-B14F-4D97-AF65-F5344CB8AC3E}">
        <p14:creationId xmlns:p14="http://schemas.microsoft.com/office/powerpoint/2010/main" xmlns="" val="2692373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/>
          <a:lstStyle/>
          <a:p>
            <a:r>
              <a:rPr lang="en-US" smtClean="0">
                <a:latin typeface="Arial" pitchFamily="34" charset="0"/>
                <a:cs typeface="Arial" pitchFamily="34" charset="0"/>
              </a:rPr>
              <a:t>Close with a “Cloze”</a:t>
            </a:r>
          </a:p>
        </p:txBody>
      </p:sp>
      <p:sp>
        <p:nvSpPr>
          <p:cNvPr id="5120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4038600" cy="4267200"/>
          </a:xfrm>
        </p:spPr>
        <p:txBody>
          <a:bodyPr/>
          <a:lstStyle/>
          <a:p>
            <a:pPr>
              <a:buFont typeface="Arial" pitchFamily="34" charset="0"/>
              <a:buNone/>
            </a:pPr>
            <a:r>
              <a:rPr lang="en-US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Activity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>
              <a:buFont typeface="Arial" pitchFamily="34" charset="0"/>
              <a:buNone/>
            </a:pPr>
            <a:endParaRPr lang="en-US" sz="2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Read the text and conduct a cloze reading of the text. </a:t>
            </a:r>
          </a:p>
          <a:p>
            <a:r>
              <a:rPr lang="en-U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Fill in each blank with one word. </a:t>
            </a:r>
          </a:p>
          <a:p>
            <a:pPr>
              <a:buFont typeface="Arial" pitchFamily="34" charset="0"/>
              <a:buNone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83345B4-2DB2-4F76-8BD3-55ED0EBE686F}" type="datetime1">
              <a:rPr lang="en-US" smtClean="0"/>
              <a:pPr/>
              <a:t>8/5/2011</a:t>
            </a:fld>
            <a:r>
              <a:rPr lang="en-US" smtClean="0"/>
              <a:t>  •  page </a:t>
            </a:r>
            <a:fld id="{427FD1C1-D649-45F8-AC51-2B01FD598DCD}" type="slidenum">
              <a:rPr lang="en-US" smtClean="0"/>
              <a:pPr/>
              <a:t>33</a:t>
            </a:fld>
            <a:endParaRPr lang="en-US" smtClean="0"/>
          </a:p>
        </p:txBody>
      </p:sp>
      <p:pic>
        <p:nvPicPr>
          <p:cNvPr id="6" name="Picture 5" descr="teacher writin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8200" y="2057400"/>
            <a:ext cx="3901440" cy="25999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Arial" pitchFamily="34" charset="0"/>
                <a:cs typeface="Arial" pitchFamily="34" charset="0"/>
              </a:rPr>
              <a:t>Close with a “CLOZE”</a:t>
            </a:r>
          </a:p>
        </p:txBody>
      </p:sp>
      <p:sp>
        <p:nvSpPr>
          <p:cNvPr id="52227" name="Slide Number Placeholder 2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569E840-9C5E-4F01-B2FB-8D68190B9D9F}" type="datetime1">
              <a:rPr lang="en-US" smtClean="0"/>
              <a:pPr/>
              <a:t>8/5/2011</a:t>
            </a:fld>
            <a:r>
              <a:rPr lang="en-US" smtClean="0"/>
              <a:t>  •  page </a:t>
            </a:r>
            <a:fld id="{CCBE62C9-209E-4DC6-877B-83DA6408C75B}" type="slidenum">
              <a:rPr lang="en-US" smtClean="0"/>
              <a:pPr/>
              <a:t>34</a:t>
            </a:fld>
            <a:endParaRPr lang="en-US" smtClean="0"/>
          </a:p>
        </p:txBody>
      </p:sp>
      <p:sp>
        <p:nvSpPr>
          <p:cNvPr id="52228" name="Rectangle 5"/>
          <p:cNvSpPr>
            <a:spLocks noChangeArrowheads="1"/>
          </p:cNvSpPr>
          <p:nvPr/>
        </p:nvSpPr>
        <p:spPr bwMode="auto">
          <a:xfrm>
            <a:off x="152400" y="1519238"/>
            <a:ext cx="8991600" cy="409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en-US" sz="2000" i="1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CCR and grade-specific standards</a:t>
            </a:r>
          </a:p>
          <a:p>
            <a:pPr eaLnBrk="0" hangingPunct="0"/>
            <a:endParaRPr lang="en-US" sz="2000">
              <a:solidFill>
                <a:schemeClr val="tx1"/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algn="l" eaLnBrk="0" hangingPunct="0"/>
            <a:r>
              <a:rPr lang="en-US" sz="200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The CCR standards ______the document and define _____, cross-disciplinary _______ expectations that must be met for students to be ______to enter college and workforce training programs ready to succeed. The K–12 grade-specific standards define ___-__-___ expectations and a _____ progression designed to enable students to meet college and career readiness ________no later than the end of high school. The CCR and high school (grades 9–12) standards work in ______ to define the college and career readiness line—the ___________ providing broad standards, the latter providing additional _______. Hence, _____should be considered when __________ college and career readiness assessments.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Arial" pitchFamily="34" charset="0"/>
                <a:cs typeface="Arial" pitchFamily="34" charset="0"/>
              </a:rPr>
              <a:t>Close with a “CLOZE”</a:t>
            </a:r>
          </a:p>
        </p:txBody>
      </p:sp>
      <p:sp>
        <p:nvSpPr>
          <p:cNvPr id="53251" name="Slide Number Placeholder 2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40BE73A-FC27-41EF-9541-9C6A57A03DD8}" type="datetime1">
              <a:rPr lang="en-US" smtClean="0"/>
              <a:pPr/>
              <a:t>8/5/2011</a:t>
            </a:fld>
            <a:r>
              <a:rPr lang="en-US" smtClean="0"/>
              <a:t>  •  page </a:t>
            </a:r>
            <a:fld id="{4DA31C7F-4435-4DC8-ADAC-14199544AC79}" type="slidenum">
              <a:rPr lang="en-US" smtClean="0"/>
              <a:pPr/>
              <a:t>35</a:t>
            </a:fld>
            <a:endParaRPr lang="en-US" smtClean="0"/>
          </a:p>
        </p:txBody>
      </p:sp>
      <p:sp>
        <p:nvSpPr>
          <p:cNvPr id="53252" name="Rectangle 5"/>
          <p:cNvSpPr>
            <a:spLocks noChangeArrowheads="1"/>
          </p:cNvSpPr>
          <p:nvPr/>
        </p:nvSpPr>
        <p:spPr bwMode="auto">
          <a:xfrm>
            <a:off x="152400" y="1519238"/>
            <a:ext cx="8991600" cy="409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en-US" sz="2000" i="1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CCR and grade-specific standards</a:t>
            </a:r>
          </a:p>
          <a:p>
            <a:pPr eaLnBrk="0" hangingPunct="0"/>
            <a:endParaRPr lang="en-US" sz="200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algn="l" eaLnBrk="0" hangingPunct="0"/>
            <a:r>
              <a:rPr lang="en-US" sz="200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The CCR standards </a:t>
            </a:r>
            <a:r>
              <a:rPr lang="en-US" sz="2000" u="sng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anchor</a:t>
            </a:r>
            <a:r>
              <a:rPr lang="en-US" sz="200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the document and define </a:t>
            </a:r>
            <a:r>
              <a:rPr lang="en-US" sz="2000" u="sng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general</a:t>
            </a:r>
            <a:r>
              <a:rPr lang="en-US" sz="200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, cross-disciplinary </a:t>
            </a:r>
            <a:r>
              <a:rPr lang="en-US" sz="2000" u="sng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literacy</a:t>
            </a:r>
            <a:r>
              <a:rPr lang="en-US" sz="200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expectations that must be met for students to be </a:t>
            </a:r>
            <a:r>
              <a:rPr lang="en-US" sz="2000" u="sng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prepared</a:t>
            </a:r>
            <a:r>
              <a:rPr lang="en-US" sz="200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to enter college and workforce training programs ready to succeed. The K–12 grade-specific standards define </a:t>
            </a:r>
            <a:r>
              <a:rPr lang="en-US" sz="2000" u="sng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end-of-year</a:t>
            </a:r>
            <a:r>
              <a:rPr lang="en-US" sz="200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expectations and a </a:t>
            </a:r>
            <a:r>
              <a:rPr lang="en-US" sz="2000" u="sng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cumulative</a:t>
            </a:r>
            <a:r>
              <a:rPr lang="en-US" sz="200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progression designed to enable students to meet college and career readiness </a:t>
            </a:r>
            <a:r>
              <a:rPr lang="en-US" sz="2000" u="sng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expectations</a:t>
            </a:r>
            <a:r>
              <a:rPr lang="en-US" sz="200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no later than the end of high school. The CCR and high school (grades 9–12) standards work in </a:t>
            </a:r>
            <a:r>
              <a:rPr lang="en-US" sz="2000" u="sng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tandem</a:t>
            </a:r>
            <a:r>
              <a:rPr lang="en-US" sz="200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to define the college and career readiness line—the </a:t>
            </a:r>
            <a:r>
              <a:rPr lang="en-US" sz="2000" u="sng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former</a:t>
            </a:r>
            <a:r>
              <a:rPr lang="en-US" sz="200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providing broad standards, the latter providing additional </a:t>
            </a:r>
            <a:r>
              <a:rPr lang="en-US" sz="2000" u="sng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specificity</a:t>
            </a:r>
            <a:r>
              <a:rPr lang="en-US" sz="200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. Hence, </a:t>
            </a:r>
            <a:r>
              <a:rPr lang="en-US" sz="2000" u="sng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both</a:t>
            </a:r>
            <a:r>
              <a:rPr lang="en-US" sz="200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should be considered when </a:t>
            </a:r>
            <a:r>
              <a:rPr lang="en-US" sz="2000" u="sng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developing</a:t>
            </a:r>
            <a:r>
              <a:rPr lang="en-US" sz="200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college and career readiness assessments.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153400" cy="1295400"/>
          </a:xfrm>
        </p:spPr>
        <p:txBody>
          <a:bodyPr/>
          <a:lstStyle/>
          <a:p>
            <a:r>
              <a:rPr lang="en-US" smtClean="0">
                <a:solidFill>
                  <a:srgbClr val="668FB2"/>
                </a:solidFill>
                <a:latin typeface="Arial" pitchFamily="34" charset="0"/>
                <a:cs typeface="Arial" pitchFamily="34" charset="0"/>
              </a:rPr>
              <a:t>Ticket Out </a:t>
            </a:r>
            <a:br>
              <a:rPr lang="en-US" smtClean="0">
                <a:solidFill>
                  <a:srgbClr val="668FB2"/>
                </a:solidFill>
                <a:latin typeface="Arial" pitchFamily="34" charset="0"/>
                <a:cs typeface="Arial" pitchFamily="34" charset="0"/>
              </a:rPr>
            </a:br>
            <a:r>
              <a:rPr lang="en-US" smtClean="0">
                <a:solidFill>
                  <a:srgbClr val="668FB2"/>
                </a:solidFill>
                <a:latin typeface="Arial" pitchFamily="34" charset="0"/>
                <a:cs typeface="Arial" pitchFamily="34" charset="0"/>
              </a:rPr>
              <a:t>3x3</a:t>
            </a:r>
          </a:p>
        </p:txBody>
      </p:sp>
      <p:sp>
        <p:nvSpPr>
          <p:cNvPr id="54275" name="Slide Number Placeholder 2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77420AF-A38E-40B6-9E3B-8447C44C6FBB}" type="datetime1">
              <a:rPr lang="en-US" smtClean="0"/>
              <a:pPr/>
              <a:t>8/5/2011</a:t>
            </a:fld>
            <a:r>
              <a:rPr lang="en-US" smtClean="0"/>
              <a:t>  •  page </a:t>
            </a:r>
            <a:fld id="{6A3D350D-2319-496B-ABC7-FAF30337BAF2}" type="slidenum">
              <a:rPr lang="en-US" smtClean="0"/>
              <a:pPr/>
              <a:t>36</a:t>
            </a:fld>
            <a:endParaRPr lang="en-US" smtClean="0"/>
          </a:p>
        </p:txBody>
      </p:sp>
      <p:sp>
        <p:nvSpPr>
          <p:cNvPr id="54276" name="TextBox 3"/>
          <p:cNvSpPr txBox="1">
            <a:spLocks noChangeArrowheads="1"/>
          </p:cNvSpPr>
          <p:nvPr/>
        </p:nvSpPr>
        <p:spPr bwMode="auto">
          <a:xfrm>
            <a:off x="533400" y="1905000"/>
            <a:ext cx="4648200" cy="323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28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Write three important points you learned today.</a:t>
            </a:r>
          </a:p>
          <a:p>
            <a:endParaRPr lang="en-US" sz="280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endParaRPr lang="en-US" sz="280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l">
              <a:buFont typeface="Arial" pitchFamily="34" charset="0"/>
              <a:buChar char="•"/>
            </a:pPr>
            <a:r>
              <a:rPr lang="en-US" sz="28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Share with three people in the room. </a:t>
            </a:r>
          </a:p>
          <a:p>
            <a:endParaRPr lang="en-US">
              <a:latin typeface="Arial" pitchFamily="34" charset="0"/>
              <a:cs typeface="Arial" pitchFamily="34" charset="0"/>
            </a:endParaRPr>
          </a:p>
          <a:p>
            <a:endParaRPr lang="en-US"/>
          </a:p>
        </p:txBody>
      </p:sp>
      <p:pic>
        <p:nvPicPr>
          <p:cNvPr id="54277" name="Picture Placeholder 6" descr="3by3.jpg"/>
          <p:cNvPicPr>
            <a:picLocks noChangeAspect="1"/>
          </p:cNvPicPr>
          <p:nvPr/>
        </p:nvPicPr>
        <p:blipFill>
          <a:blip r:embed="rId3" cstate="print"/>
          <a:srcRect l="-16667" r="-16667"/>
          <a:stretch>
            <a:fillRect/>
          </a:stretch>
        </p:blipFill>
        <p:spPr bwMode="auto">
          <a:xfrm>
            <a:off x="4856163" y="2057400"/>
            <a:ext cx="4287837" cy="321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6"/>
          <p:cNvSpPr txBox="1">
            <a:spLocks noChangeArrowheads="1"/>
          </p:cNvSpPr>
          <p:nvPr/>
        </p:nvSpPr>
        <p:spPr bwMode="auto">
          <a:xfrm>
            <a:off x="609600" y="4495800"/>
            <a:ext cx="81534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endParaRPr lang="en-US" sz="2400">
              <a:solidFill>
                <a:schemeClr val="tx1"/>
              </a:solidFill>
            </a:endParaRPr>
          </a:p>
          <a:p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8600" y="4114800"/>
            <a:ext cx="8763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http://www.wallwisher.com/wall/hcselemcoaches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1295400"/>
            <a:ext cx="7239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Please provide feedback and questions to the following website…</a:t>
            </a:r>
            <a:endParaRPr lang="en-US" sz="48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57200" y="304800"/>
            <a:ext cx="8229600" cy="56388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130" name="Slide Number Placeholder 2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F3376B3-7008-49C5-926B-3F485821E09F}" type="datetime1">
              <a:rPr lang="en-US" smtClean="0"/>
              <a:pPr/>
              <a:t>8/5/2011</a:t>
            </a:fld>
            <a:r>
              <a:rPr lang="en-US" smtClean="0"/>
              <a:t>  •  page </a:t>
            </a:r>
            <a:fld id="{61DAC5B7-8766-4193-9772-D454C3FFCCA5}" type="slidenum">
              <a:rPr lang="en-US" smtClean="0"/>
              <a:pPr/>
              <a:t>5</a:t>
            </a:fld>
            <a:endParaRPr lang="en-US" smtClean="0"/>
          </a:p>
        </p:txBody>
      </p:sp>
      <p:pic>
        <p:nvPicPr>
          <p:cNvPr id="2" name="Picture 1" descr="ccsslogo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19400" y="152400"/>
            <a:ext cx="3684239" cy="14478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95400" y="1828800"/>
            <a:ext cx="6858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cap="small" dirty="0" smtClean="0">
                <a:solidFill>
                  <a:schemeClr val="accent6">
                    <a:lumMod val="50000"/>
                  </a:schemeClr>
                </a:solidFill>
              </a:rPr>
              <a:t>Introduction</a:t>
            </a:r>
          </a:p>
          <a:p>
            <a:r>
              <a:rPr lang="en-US" sz="6600" cap="small" dirty="0" smtClean="0">
                <a:solidFill>
                  <a:schemeClr val="accent6">
                    <a:lumMod val="50000"/>
                  </a:schemeClr>
                </a:solidFill>
              </a:rPr>
              <a:t>Day One</a:t>
            </a:r>
            <a:endParaRPr lang="en-US" sz="6600" cap="small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9600" y="4419600"/>
            <a:ext cx="7848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solidFill>
                  <a:schemeClr val="tx1"/>
                </a:solidFill>
              </a:rPr>
              <a:t>Participants will learn “Who is in the room?” and pre-assess their basic understanding of the Common Core State Standards.</a:t>
            </a:r>
          </a:p>
        </p:txBody>
      </p:sp>
    </p:spTree>
    <p:extLst>
      <p:ext uri="{BB962C8B-B14F-4D97-AF65-F5344CB8AC3E}">
        <p14:creationId xmlns:p14="http://schemas.microsoft.com/office/powerpoint/2010/main" xmlns="" val="1401985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B575597-D691-4CE9-9101-1BD9394B9466}" type="datetime1">
              <a:rPr lang="en-US" smtClean="0"/>
              <a:pPr/>
              <a:t>8/5/2011</a:t>
            </a:fld>
            <a:r>
              <a:rPr lang="en-US" smtClean="0"/>
              <a:t>  •  page </a:t>
            </a:r>
            <a:fld id="{4C3F94E5-3E83-411F-B78D-2F25D4310713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18435" name="TextBox 4"/>
          <p:cNvSpPr txBox="1">
            <a:spLocks noChangeArrowheads="1"/>
          </p:cNvSpPr>
          <p:nvPr/>
        </p:nvSpPr>
        <p:spPr bwMode="auto">
          <a:xfrm>
            <a:off x="228600" y="609600"/>
            <a:ext cx="853440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400" dirty="0">
                <a:solidFill>
                  <a:srgbClr val="00457E"/>
                </a:solidFill>
                <a:latin typeface="Algerian" pitchFamily="82" charset="0"/>
                <a:cs typeface="Arial" pitchFamily="34" charset="0"/>
              </a:rPr>
              <a:t> </a:t>
            </a:r>
            <a:r>
              <a:rPr lang="en-US" sz="6000" dirty="0" smtClean="0">
                <a:solidFill>
                  <a:schemeClr val="accent2">
                    <a:lumMod val="75000"/>
                  </a:schemeClr>
                </a:solidFill>
                <a:latin typeface="Algerian" pitchFamily="82" charset="0"/>
                <a:cs typeface="Arial" pitchFamily="34" charset="0"/>
              </a:rPr>
              <a:t>TEAM</a:t>
            </a:r>
          </a:p>
          <a:p>
            <a:r>
              <a:rPr lang="en-US" sz="440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en-US" sz="4400" dirty="0" smtClean="0">
                <a:solidFill>
                  <a:srgbClr val="00457E"/>
                </a:solidFill>
                <a:latin typeface="Arial" pitchFamily="34" charset="0"/>
                <a:cs typeface="Arial" pitchFamily="34" charset="0"/>
              </a:rPr>
              <a:t>ell </a:t>
            </a:r>
            <a:r>
              <a:rPr lang="en-US" sz="440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lang="en-US" sz="4400" dirty="0" smtClean="0">
                <a:solidFill>
                  <a:srgbClr val="00457E"/>
                </a:solidFill>
                <a:latin typeface="Arial" pitchFamily="34" charset="0"/>
                <a:cs typeface="Arial" pitchFamily="34" charset="0"/>
              </a:rPr>
              <a:t>verybody </a:t>
            </a:r>
            <a:r>
              <a:rPr lang="en-US" sz="440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en-US" sz="4400" dirty="0" smtClean="0">
                <a:solidFill>
                  <a:srgbClr val="00457E"/>
                </a:solidFill>
                <a:latin typeface="Arial" pitchFamily="34" charset="0"/>
                <a:cs typeface="Arial" pitchFamily="34" charset="0"/>
              </a:rPr>
              <a:t>bout </a:t>
            </a:r>
            <a:r>
              <a:rPr lang="en-US" sz="440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ME</a:t>
            </a:r>
            <a:r>
              <a:rPr lang="en-US" sz="4400" dirty="0" smtClean="0">
                <a:solidFill>
                  <a:srgbClr val="00457E"/>
                </a:solidFill>
                <a:latin typeface="Arial" pitchFamily="34" charset="0"/>
                <a:cs typeface="Arial" pitchFamily="34" charset="0"/>
              </a:rPr>
              <a:t>!!</a:t>
            </a:r>
            <a:endParaRPr lang="en-US" sz="4400" dirty="0">
              <a:solidFill>
                <a:srgbClr val="00457E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78177" name="Picture 1" descr="C:\Documents and Settings\user\Local Settings\Temporary Internet Files\Content.IE5\H97MV3JE\MC910217056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2286000"/>
            <a:ext cx="4114800" cy="3352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57200" y="304800"/>
            <a:ext cx="8229600" cy="56388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130" name="Slide Number Placeholder 2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F3376B3-7008-49C5-926B-3F485821E09F}" type="datetime1">
              <a:rPr lang="en-US" smtClean="0"/>
              <a:pPr/>
              <a:t>8/5/2011</a:t>
            </a:fld>
            <a:r>
              <a:rPr lang="en-US" smtClean="0"/>
              <a:t>  •  page </a:t>
            </a:r>
            <a:fld id="{61DAC5B7-8766-4193-9772-D454C3FFCCA5}" type="slidenum">
              <a:rPr lang="en-US" smtClean="0"/>
              <a:pPr/>
              <a:t>7</a:t>
            </a:fld>
            <a:endParaRPr lang="en-US" smtClean="0"/>
          </a:p>
        </p:txBody>
      </p:sp>
      <p:pic>
        <p:nvPicPr>
          <p:cNvPr id="2" name="Picture 1" descr="ccsslogo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19400" y="152400"/>
            <a:ext cx="3684239" cy="14478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95400" y="1524000"/>
            <a:ext cx="68580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cap="small" dirty="0" smtClean="0">
                <a:solidFill>
                  <a:schemeClr val="accent6">
                    <a:lumMod val="50000"/>
                  </a:schemeClr>
                </a:solidFill>
              </a:rPr>
              <a:t>Overview of the </a:t>
            </a:r>
          </a:p>
          <a:p>
            <a:r>
              <a:rPr lang="en-US" sz="6600" cap="small" dirty="0" smtClean="0">
                <a:solidFill>
                  <a:schemeClr val="accent6">
                    <a:lumMod val="50000"/>
                  </a:schemeClr>
                </a:solidFill>
              </a:rPr>
              <a:t>ELA Common Core State Standards</a:t>
            </a:r>
            <a:endParaRPr lang="en-US" sz="6600" cap="small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3400" y="4876800"/>
            <a:ext cx="8077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chemeClr val="tx1"/>
                </a:solidFill>
              </a:rPr>
              <a:t>Participants will gain an understanding of the </a:t>
            </a:r>
          </a:p>
          <a:p>
            <a:r>
              <a:rPr lang="en-US" sz="3000" dirty="0" smtClean="0">
                <a:solidFill>
                  <a:schemeClr val="tx1"/>
                </a:solidFill>
              </a:rPr>
              <a:t>design and organization of the CCSS document. </a:t>
            </a:r>
            <a:endParaRPr lang="en-US" sz="3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56741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4038600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pitchFamily="34" charset="0"/>
                <a:cs typeface="Arial" pitchFamily="34" charset="0"/>
              </a:rPr>
              <a:t>Design</a:t>
            </a:r>
          </a:p>
        </p:txBody>
      </p:sp>
      <p:sp>
        <p:nvSpPr>
          <p:cNvPr id="21507" name="Slide Number Placeholder 2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F19534B-AD71-4C0F-992A-469E01854F1E}" type="datetime1">
              <a:rPr lang="en-US" smtClean="0"/>
              <a:pPr/>
              <a:t>8/5/2011</a:t>
            </a:fld>
            <a:r>
              <a:rPr lang="en-US" smtClean="0"/>
              <a:t>  •  page </a:t>
            </a:r>
            <a:fld id="{781CD70B-DE7C-42A3-881E-6E02715EDCFE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21508" name="Rectangle 3"/>
          <p:cNvSpPr>
            <a:spLocks noChangeArrowheads="1"/>
          </p:cNvSpPr>
          <p:nvPr/>
        </p:nvSpPr>
        <p:spPr bwMode="auto">
          <a:xfrm>
            <a:off x="609600" y="1219200"/>
            <a:ext cx="7543800" cy="4918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l">
              <a:lnSpc>
                <a:spcPct val="80000"/>
              </a:lnSpc>
              <a:buFont typeface="Wingdings 2" pitchFamily="18" charset="2"/>
              <a:buNone/>
            </a:pPr>
            <a:r>
              <a:rPr lang="en-US" sz="2800" dirty="0">
                <a:solidFill>
                  <a:schemeClr val="tx1"/>
                </a:solidFill>
                <a:cs typeface="Arial" pitchFamily="34" charset="0"/>
              </a:rPr>
              <a:t>There are four strands:</a:t>
            </a:r>
          </a:p>
          <a:p>
            <a:pPr marL="457200" indent="-457200" algn="l">
              <a:lnSpc>
                <a:spcPct val="80000"/>
              </a:lnSpc>
            </a:pPr>
            <a:endParaRPr lang="en-US" sz="2800" dirty="0">
              <a:solidFill>
                <a:schemeClr val="tx1"/>
              </a:solidFill>
              <a:cs typeface="Arial" pitchFamily="34" charset="0"/>
            </a:endParaRPr>
          </a:p>
          <a:p>
            <a:pPr marL="457200" indent="-457200" algn="l">
              <a:lnSpc>
                <a:spcPct val="80000"/>
              </a:lnSpc>
              <a:buFont typeface="Arial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  <a:cs typeface="Arial" pitchFamily="34" charset="0"/>
              </a:rPr>
              <a:t>Reading </a:t>
            </a:r>
          </a:p>
          <a:p>
            <a:pPr marL="457200" indent="-457200" algn="l">
              <a:lnSpc>
                <a:spcPct val="80000"/>
              </a:lnSpc>
            </a:pPr>
            <a:r>
              <a:rPr lang="en-US" sz="2800" dirty="0">
                <a:solidFill>
                  <a:schemeClr val="tx1"/>
                </a:solidFill>
                <a:cs typeface="Arial" pitchFamily="34" charset="0"/>
              </a:rPr>
              <a:t>		+ Reading Foundational Skills K-5</a:t>
            </a:r>
          </a:p>
          <a:p>
            <a:pPr marL="457200" indent="-457200" algn="l">
              <a:lnSpc>
                <a:spcPct val="80000"/>
              </a:lnSpc>
              <a:buFont typeface="Arial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  <a:cs typeface="Arial" pitchFamily="34" charset="0"/>
              </a:rPr>
              <a:t>Writing</a:t>
            </a:r>
          </a:p>
          <a:p>
            <a:pPr marL="457200" indent="-457200" algn="l">
              <a:lnSpc>
                <a:spcPct val="80000"/>
              </a:lnSpc>
              <a:buFont typeface="Arial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  <a:cs typeface="Arial" pitchFamily="34" charset="0"/>
              </a:rPr>
              <a:t>Speaking and Listening</a:t>
            </a:r>
          </a:p>
          <a:p>
            <a:pPr marL="457200" indent="-457200" algn="l">
              <a:lnSpc>
                <a:spcPct val="80000"/>
              </a:lnSpc>
              <a:buFont typeface="Arial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  <a:cs typeface="Arial" pitchFamily="34" charset="0"/>
              </a:rPr>
              <a:t>Language</a:t>
            </a:r>
          </a:p>
          <a:p>
            <a:pPr marL="457200" indent="-457200" algn="l">
              <a:lnSpc>
                <a:spcPct val="80000"/>
              </a:lnSpc>
            </a:pPr>
            <a:endParaRPr lang="en-US" sz="2800" dirty="0">
              <a:solidFill>
                <a:schemeClr val="tx1"/>
              </a:solidFill>
              <a:cs typeface="Arial" pitchFamily="34" charset="0"/>
            </a:endParaRPr>
          </a:p>
          <a:p>
            <a:pPr marL="457200" indent="-457200" algn="l">
              <a:lnSpc>
                <a:spcPct val="80000"/>
              </a:lnSpc>
              <a:buFont typeface="Wingdings 2" pitchFamily="18" charset="2"/>
              <a:buNone/>
            </a:pPr>
            <a:endParaRPr lang="en-US" sz="2800" dirty="0">
              <a:solidFill>
                <a:schemeClr val="tx1"/>
              </a:solidFill>
              <a:cs typeface="Arial" pitchFamily="34" charset="0"/>
            </a:endParaRPr>
          </a:p>
          <a:p>
            <a:pPr marL="457200" indent="-457200" algn="l">
              <a:lnSpc>
                <a:spcPct val="80000"/>
              </a:lnSpc>
              <a:buFont typeface="Wingdings 2" pitchFamily="18" charset="2"/>
              <a:buNone/>
            </a:pPr>
            <a:r>
              <a:rPr lang="en-US" sz="2800" dirty="0">
                <a:solidFill>
                  <a:schemeClr val="tx1"/>
                </a:solidFill>
                <a:cs typeface="Arial" pitchFamily="34" charset="0"/>
              </a:rPr>
              <a:t>The ELA Common Core supports an integrated model of literacy.</a:t>
            </a:r>
          </a:p>
          <a:p>
            <a:pPr marL="457200" indent="-457200" algn="l">
              <a:lnSpc>
                <a:spcPct val="80000"/>
              </a:lnSpc>
              <a:buFont typeface="Wingdings 2" pitchFamily="18" charset="2"/>
              <a:buNone/>
            </a:pPr>
            <a:endParaRPr lang="en-US" sz="2800" dirty="0">
              <a:solidFill>
                <a:schemeClr val="tx1"/>
              </a:solidFill>
              <a:cs typeface="Arial" pitchFamily="34" charset="0"/>
            </a:endParaRPr>
          </a:p>
          <a:p>
            <a:pPr marL="457200" indent="-457200" algn="l">
              <a:lnSpc>
                <a:spcPct val="80000"/>
              </a:lnSpc>
              <a:buFont typeface="Wingdings 2" pitchFamily="18" charset="2"/>
              <a:buNone/>
            </a:pPr>
            <a:r>
              <a:rPr lang="en-US" sz="2800" dirty="0">
                <a:solidFill>
                  <a:schemeClr val="tx1"/>
                </a:solidFill>
                <a:cs typeface="Arial" pitchFamily="34" charset="0"/>
              </a:rPr>
              <a:t>There are media requirements blended throughout.</a:t>
            </a:r>
          </a:p>
        </p:txBody>
      </p:sp>
      <p:pic>
        <p:nvPicPr>
          <p:cNvPr id="5" name="Picture 4" descr="Core 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304800"/>
            <a:ext cx="3962400" cy="16299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smtClean="0">
                <a:latin typeface="Arial" pitchFamily="34" charset="0"/>
                <a:cs typeface="Arial" pitchFamily="34" charset="0"/>
              </a:rPr>
              <a:t>College and Career Readiness Anchor Standards</a:t>
            </a:r>
          </a:p>
        </p:txBody>
      </p:sp>
      <p:sp>
        <p:nvSpPr>
          <p:cNvPr id="22531" name="Slide Number Placeholder 2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1EF7E5F-44FE-4665-9A21-66BD2D2AC3F3}" type="datetime1">
              <a:rPr lang="en-US" smtClean="0"/>
              <a:pPr/>
              <a:t>8/5/2011</a:t>
            </a:fld>
            <a:r>
              <a:rPr lang="en-US" smtClean="0"/>
              <a:t>  •  page </a:t>
            </a:r>
            <a:fld id="{63B59883-D087-4DB1-B782-4897E7898C56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22532" name="Rectangle 3"/>
          <p:cNvSpPr>
            <a:spLocks noChangeArrowheads="1"/>
          </p:cNvSpPr>
          <p:nvPr/>
        </p:nvSpPr>
        <p:spPr bwMode="auto">
          <a:xfrm>
            <a:off x="228600" y="1447800"/>
            <a:ext cx="3429000" cy="4522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tabLst>
                <a:tab pos="231775" algn="l"/>
              </a:tabLst>
            </a:pPr>
            <a:r>
              <a:rPr lang="en-US" sz="20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College and Career Readiness (CCR) anchor standards:</a:t>
            </a:r>
          </a:p>
          <a:p>
            <a:pPr>
              <a:tabLst>
                <a:tab pos="231775" algn="l"/>
              </a:tabLst>
            </a:pPr>
            <a:endParaRPr lang="en-US" sz="2000">
              <a:latin typeface="Arial" pitchFamily="34" charset="0"/>
              <a:cs typeface="Arial" pitchFamily="34" charset="0"/>
            </a:endParaRPr>
          </a:p>
          <a:p>
            <a:pPr algn="l">
              <a:buFont typeface="Arial" pitchFamily="34" charset="0"/>
              <a:buChar char="•"/>
              <a:tabLst>
                <a:tab pos="231775" algn="l"/>
              </a:tabLst>
            </a:pPr>
            <a:r>
              <a:rPr lang="en-US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Have broad expectations   consistent across grades and content 	areas.</a:t>
            </a:r>
          </a:p>
          <a:p>
            <a:pPr algn="l">
              <a:tabLst>
                <a:tab pos="231775" algn="l"/>
              </a:tabLst>
            </a:pPr>
            <a:endParaRPr lang="en-US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l">
              <a:buFont typeface="Arial" pitchFamily="34" charset="0"/>
              <a:buChar char="•"/>
              <a:tabLst>
                <a:tab pos="231775" algn="l"/>
              </a:tabLst>
            </a:pPr>
            <a:r>
              <a:rPr lang="en-US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Are based on evidence</a:t>
            </a:r>
          </a:p>
          <a:p>
            <a:pPr algn="l">
              <a:tabLst>
                <a:tab pos="231775" algn="l"/>
              </a:tabLst>
            </a:pPr>
            <a:r>
              <a:rPr lang="en-US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about college and</a:t>
            </a:r>
          </a:p>
          <a:p>
            <a:pPr algn="l">
              <a:tabLst>
                <a:tab pos="231775" algn="l"/>
              </a:tabLst>
            </a:pPr>
            <a:r>
              <a:rPr lang="en-US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workforce training</a:t>
            </a:r>
          </a:p>
          <a:p>
            <a:pPr algn="l">
              <a:tabLst>
                <a:tab pos="231775" algn="l"/>
              </a:tabLst>
            </a:pPr>
            <a:r>
              <a:rPr lang="en-US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expectations.</a:t>
            </a:r>
          </a:p>
          <a:p>
            <a:pPr algn="l">
              <a:tabLst>
                <a:tab pos="231775" algn="l"/>
              </a:tabLst>
            </a:pPr>
            <a:endParaRPr lang="en-US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l">
              <a:buFont typeface="Arial" pitchFamily="34" charset="0"/>
              <a:buChar char="•"/>
              <a:tabLst>
                <a:tab pos="231775" algn="l"/>
              </a:tabLst>
            </a:pPr>
            <a:r>
              <a:rPr lang="en-US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Cover a broad range of   increasingly challenging 	text. </a:t>
            </a:r>
          </a:p>
        </p:txBody>
      </p:sp>
      <p:pic>
        <p:nvPicPr>
          <p:cNvPr id="22533" name="Picture 5" descr="k-5 reading standard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1676400"/>
            <a:ext cx="5227638" cy="421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Office Theme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10232</TotalTime>
  <Words>2063</Words>
  <Application>Microsoft Office PowerPoint</Application>
  <PresentationFormat>On-screen Show (4:3)</PresentationFormat>
  <Paragraphs>321</Paragraphs>
  <Slides>36</Slides>
  <Notes>35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36</vt:i4>
      </vt:variant>
    </vt:vector>
  </HeadingPairs>
  <TitlesOfParts>
    <vt:vector size="40" baseType="lpstr">
      <vt:lpstr>Office Theme</vt:lpstr>
      <vt:lpstr>Custom Design</vt:lpstr>
      <vt:lpstr>1_Custom Design</vt:lpstr>
      <vt:lpstr>2_Custom Design</vt:lpstr>
      <vt:lpstr>Introduction to the Common Core State Standards</vt:lpstr>
      <vt:lpstr> North Carolina  Professional Teaching Standards</vt:lpstr>
      <vt:lpstr>Slide 3</vt:lpstr>
      <vt:lpstr>Slide 4</vt:lpstr>
      <vt:lpstr>Slide 5</vt:lpstr>
      <vt:lpstr>Slide 6</vt:lpstr>
      <vt:lpstr>Slide 7</vt:lpstr>
      <vt:lpstr>Design</vt:lpstr>
      <vt:lpstr>College and Career Readiness Anchor Standards</vt:lpstr>
      <vt:lpstr>CCR Anchor Standards</vt:lpstr>
      <vt:lpstr>Grade Specific Standards</vt:lpstr>
      <vt:lpstr>Slide 12</vt:lpstr>
      <vt:lpstr>Slide 13</vt:lpstr>
      <vt:lpstr>Slide 14</vt:lpstr>
      <vt:lpstr>Intentional Design Limitations</vt:lpstr>
      <vt:lpstr>Reading Foundational Skills Grades K-5</vt:lpstr>
      <vt:lpstr>Balanced Literacy</vt:lpstr>
      <vt:lpstr>Slide 18</vt:lpstr>
      <vt:lpstr>Slide 19</vt:lpstr>
      <vt:lpstr>Slide 20</vt:lpstr>
      <vt:lpstr>Slide 21</vt:lpstr>
      <vt:lpstr>Slide 22</vt:lpstr>
      <vt:lpstr>Slide 23</vt:lpstr>
      <vt:lpstr>Grow a Standard  </vt:lpstr>
      <vt:lpstr>Grow a Standard </vt:lpstr>
      <vt:lpstr>Answers: Speaking and Listening (SL.3) K-5 </vt:lpstr>
      <vt:lpstr>Answers: Speaking and Listening (SL.3) K-5 </vt:lpstr>
      <vt:lpstr>Answers: Speaking and Listening (SL.3) 6-12 </vt:lpstr>
      <vt:lpstr>Answers: Speaking and Listening (SL.3) 6-12 </vt:lpstr>
      <vt:lpstr>Looking Deeper at Vertical Alignment</vt:lpstr>
      <vt:lpstr>  </vt:lpstr>
      <vt:lpstr>Slide 32</vt:lpstr>
      <vt:lpstr>Close with a “Cloze”</vt:lpstr>
      <vt:lpstr>Close with a “CLOZE”</vt:lpstr>
      <vt:lpstr>Close with a “CLOZE”</vt:lpstr>
      <vt:lpstr>Ticket Out  3x3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</dc:creator>
  <cp:lastModifiedBy>TECH</cp:lastModifiedBy>
  <cp:revision>713</cp:revision>
  <cp:lastPrinted>2011-01-21T14:46:16Z</cp:lastPrinted>
  <dcterms:created xsi:type="dcterms:W3CDTF">2010-08-16T14:14:23Z</dcterms:created>
  <dcterms:modified xsi:type="dcterms:W3CDTF">2011-08-05T18:48:06Z</dcterms:modified>
</cp:coreProperties>
</file>